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1" r:id="rId2"/>
    <p:sldId id="332" r:id="rId3"/>
    <p:sldId id="435" r:id="rId4"/>
    <p:sldId id="433" r:id="rId5"/>
    <p:sldId id="434" r:id="rId6"/>
    <p:sldId id="432" r:id="rId7"/>
    <p:sldId id="440" r:id="rId8"/>
    <p:sldId id="349" r:id="rId9"/>
    <p:sldId id="439" r:id="rId10"/>
    <p:sldId id="438" r:id="rId11"/>
    <p:sldId id="441" r:id="rId12"/>
    <p:sldId id="342" r:id="rId13"/>
    <p:sldId id="416" r:id="rId14"/>
    <p:sldId id="366" r:id="rId15"/>
    <p:sldId id="403" r:id="rId16"/>
    <p:sldId id="415" r:id="rId17"/>
    <p:sldId id="436" r:id="rId18"/>
    <p:sldId id="372" r:id="rId19"/>
    <p:sldId id="375" r:id="rId20"/>
    <p:sldId id="324" r:id="rId21"/>
    <p:sldId id="437" r:id="rId22"/>
    <p:sldId id="286" r:id="rId2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2B3"/>
    <a:srgbClr val="404040"/>
    <a:srgbClr val="2D8978"/>
    <a:srgbClr val="3E4E5C"/>
    <a:srgbClr val="546A7E"/>
    <a:srgbClr val="445670"/>
    <a:srgbClr val="3EABDB"/>
    <a:srgbClr val="2A63B4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8" autoAdjust="0"/>
    <p:restoredTop sz="75498" autoAdjust="0"/>
  </p:normalViewPr>
  <p:slideViewPr>
    <p:cSldViewPr>
      <p:cViewPr varScale="1">
        <p:scale>
          <a:sx n="65" d="100"/>
          <a:sy n="65" d="100"/>
        </p:scale>
        <p:origin x="184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0E4B5D-47AE-4090-B07F-76FB5A08743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C4F5F1A-7852-4B7F-8CE7-B3C2521F365C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Analiza</a:t>
          </a:r>
        </a:p>
      </dgm:t>
    </dgm:pt>
    <dgm:pt modelId="{7156CD59-A0FD-4C0A-BA6B-37B690473E95}" type="parTrans" cxnId="{CA4FAC01-E9F6-4164-B41B-2AF34C64EFD9}">
      <dgm:prSet/>
      <dgm:spPr/>
      <dgm:t>
        <a:bodyPr/>
        <a:lstStyle/>
        <a:p>
          <a:endParaRPr lang="pl-PL"/>
        </a:p>
      </dgm:t>
    </dgm:pt>
    <dgm:pt modelId="{3C5A68C0-3D81-4DCC-928B-B0DF918382DE}" type="sibTrans" cxnId="{CA4FAC01-E9F6-4164-B41B-2AF34C64EFD9}">
      <dgm:prSet/>
      <dgm:spPr/>
      <dgm:t>
        <a:bodyPr/>
        <a:lstStyle/>
        <a:p>
          <a:endParaRPr lang="pl-PL"/>
        </a:p>
      </dgm:t>
    </dgm:pt>
    <dgm:pt modelId="{612EE03A-D904-4BD5-8F8F-AFD7EFCB0E2D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Formułowanie celów</a:t>
          </a:r>
        </a:p>
      </dgm:t>
    </dgm:pt>
    <dgm:pt modelId="{B55A7102-60EE-49DD-946F-035BB02BE802}" type="parTrans" cxnId="{B2861F3C-E53B-4B8E-AB30-4112950FE29A}">
      <dgm:prSet/>
      <dgm:spPr/>
      <dgm:t>
        <a:bodyPr/>
        <a:lstStyle/>
        <a:p>
          <a:endParaRPr lang="pl-PL"/>
        </a:p>
      </dgm:t>
    </dgm:pt>
    <dgm:pt modelId="{EEF35C3E-32A0-45B3-84DE-4FCA159CADBB}" type="sibTrans" cxnId="{B2861F3C-E53B-4B8E-AB30-4112950FE29A}">
      <dgm:prSet/>
      <dgm:spPr/>
      <dgm:t>
        <a:bodyPr/>
        <a:lstStyle/>
        <a:p>
          <a:endParaRPr lang="pl-PL"/>
        </a:p>
      </dgm:t>
    </dgm:pt>
    <dgm:pt modelId="{6A78C0E4-7830-4D14-89B5-5EDE5C145268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Administrowanie</a:t>
          </a:r>
        </a:p>
      </dgm:t>
    </dgm:pt>
    <dgm:pt modelId="{86377D60-A65B-446E-8A6F-1C7326BAE6A5}" type="parTrans" cxnId="{E58B7F6F-1AE7-47AA-82F8-A67A53FB791F}">
      <dgm:prSet/>
      <dgm:spPr/>
      <dgm:t>
        <a:bodyPr/>
        <a:lstStyle/>
        <a:p>
          <a:endParaRPr lang="pl-PL"/>
        </a:p>
      </dgm:t>
    </dgm:pt>
    <dgm:pt modelId="{3ACE24B7-27B0-437F-82B9-6C25A482D3CA}" type="sibTrans" cxnId="{E58B7F6F-1AE7-47AA-82F8-A67A53FB791F}">
      <dgm:prSet/>
      <dgm:spPr/>
      <dgm:t>
        <a:bodyPr/>
        <a:lstStyle/>
        <a:p>
          <a:endParaRPr lang="pl-PL"/>
        </a:p>
      </dgm:t>
    </dgm:pt>
    <dgm:pt modelId="{38F068A8-3BE3-4C1A-91BE-00839349BB9F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Monitoring, kontrola i ewaluacja</a:t>
          </a:r>
        </a:p>
      </dgm:t>
    </dgm:pt>
    <dgm:pt modelId="{231D25EC-B0DB-4C6B-9350-68494902761A}" type="parTrans" cxnId="{AA8E8A40-C891-4E1B-9ED7-E69C9E803849}">
      <dgm:prSet/>
      <dgm:spPr/>
      <dgm:t>
        <a:bodyPr/>
        <a:lstStyle/>
        <a:p>
          <a:endParaRPr lang="pl-PL"/>
        </a:p>
      </dgm:t>
    </dgm:pt>
    <dgm:pt modelId="{8E67A86C-3349-4871-B81F-F0E98412E209}" type="sibTrans" cxnId="{AA8E8A40-C891-4E1B-9ED7-E69C9E803849}">
      <dgm:prSet/>
      <dgm:spPr/>
      <dgm:t>
        <a:bodyPr/>
        <a:lstStyle/>
        <a:p>
          <a:endParaRPr lang="pl-PL"/>
        </a:p>
      </dgm:t>
    </dgm:pt>
    <dgm:pt modelId="{F34B8A10-5885-4F42-BDCC-A08FC435F491}" type="pres">
      <dgm:prSet presAssocID="{220E4B5D-47AE-4090-B07F-76FB5A087439}" presName="cycle" presStyleCnt="0">
        <dgm:presLayoutVars>
          <dgm:dir/>
          <dgm:resizeHandles val="exact"/>
        </dgm:presLayoutVars>
      </dgm:prSet>
      <dgm:spPr/>
    </dgm:pt>
    <dgm:pt modelId="{F4F6AB76-9165-4518-85CE-8494529EA75E}" type="pres">
      <dgm:prSet presAssocID="{9C4F5F1A-7852-4B7F-8CE7-B3C2521F365C}" presName="node" presStyleLbl="node1" presStyleIdx="0" presStyleCnt="4" custRadScaleRad="90576" custRadScaleInc="-7049">
        <dgm:presLayoutVars>
          <dgm:bulletEnabled val="1"/>
        </dgm:presLayoutVars>
      </dgm:prSet>
      <dgm:spPr/>
    </dgm:pt>
    <dgm:pt modelId="{70189598-A8F1-44A0-A6D1-D5B4AF4BDB4D}" type="pres">
      <dgm:prSet presAssocID="{9C4F5F1A-7852-4B7F-8CE7-B3C2521F365C}" presName="spNode" presStyleCnt="0"/>
      <dgm:spPr/>
    </dgm:pt>
    <dgm:pt modelId="{0C98AF52-470E-4831-9AAC-74CC33440FFF}" type="pres">
      <dgm:prSet presAssocID="{3C5A68C0-3D81-4DCC-928B-B0DF918382DE}" presName="sibTrans" presStyleLbl="sibTrans1D1" presStyleIdx="0" presStyleCnt="4"/>
      <dgm:spPr/>
    </dgm:pt>
    <dgm:pt modelId="{DE605EEF-4B0F-4D3A-B014-D52A5E62FD76}" type="pres">
      <dgm:prSet presAssocID="{612EE03A-D904-4BD5-8F8F-AFD7EFCB0E2D}" presName="node" presStyleLbl="node1" presStyleIdx="1" presStyleCnt="4" custScaleX="122340" custScaleY="91520">
        <dgm:presLayoutVars>
          <dgm:bulletEnabled val="1"/>
        </dgm:presLayoutVars>
      </dgm:prSet>
      <dgm:spPr/>
    </dgm:pt>
    <dgm:pt modelId="{4705372B-DD81-4BC3-AB7D-87979A5CD41B}" type="pres">
      <dgm:prSet presAssocID="{612EE03A-D904-4BD5-8F8F-AFD7EFCB0E2D}" presName="spNode" presStyleCnt="0"/>
      <dgm:spPr/>
    </dgm:pt>
    <dgm:pt modelId="{B8523A74-1AD3-452F-8329-A8C4D82898DB}" type="pres">
      <dgm:prSet presAssocID="{EEF35C3E-32A0-45B3-84DE-4FCA159CADBB}" presName="sibTrans" presStyleLbl="sibTrans1D1" presStyleIdx="1" presStyleCnt="4"/>
      <dgm:spPr/>
    </dgm:pt>
    <dgm:pt modelId="{22BCFB06-DD41-41BB-9D6B-8860E8FB7013}" type="pres">
      <dgm:prSet presAssocID="{6A78C0E4-7830-4D14-89B5-5EDE5C145268}" presName="node" presStyleLbl="node1" presStyleIdx="2" presStyleCnt="4" custScaleX="136068" custScaleY="88196">
        <dgm:presLayoutVars>
          <dgm:bulletEnabled val="1"/>
        </dgm:presLayoutVars>
      </dgm:prSet>
      <dgm:spPr/>
    </dgm:pt>
    <dgm:pt modelId="{B54A1F34-BB74-4A43-BF81-3F3BD28C158D}" type="pres">
      <dgm:prSet presAssocID="{6A78C0E4-7830-4D14-89B5-5EDE5C145268}" presName="spNode" presStyleCnt="0"/>
      <dgm:spPr/>
    </dgm:pt>
    <dgm:pt modelId="{09F4813B-F553-4D16-973C-0CC716CAA2FD}" type="pres">
      <dgm:prSet presAssocID="{3ACE24B7-27B0-437F-82B9-6C25A482D3CA}" presName="sibTrans" presStyleLbl="sibTrans1D1" presStyleIdx="2" presStyleCnt="4"/>
      <dgm:spPr/>
    </dgm:pt>
    <dgm:pt modelId="{D6D62296-B6C9-4364-BEB5-4EA084195937}" type="pres">
      <dgm:prSet presAssocID="{38F068A8-3BE3-4C1A-91BE-00839349BB9F}" presName="node" presStyleLbl="node1" presStyleIdx="3" presStyleCnt="4" custScaleX="136696" custScaleY="91520">
        <dgm:presLayoutVars>
          <dgm:bulletEnabled val="1"/>
        </dgm:presLayoutVars>
      </dgm:prSet>
      <dgm:spPr/>
    </dgm:pt>
    <dgm:pt modelId="{9A6AD760-EDAA-4315-AF40-FFD29F32ADA7}" type="pres">
      <dgm:prSet presAssocID="{38F068A8-3BE3-4C1A-91BE-00839349BB9F}" presName="spNode" presStyleCnt="0"/>
      <dgm:spPr/>
    </dgm:pt>
    <dgm:pt modelId="{4BB79037-7762-428B-A672-32555AB98561}" type="pres">
      <dgm:prSet presAssocID="{8E67A86C-3349-4871-B81F-F0E98412E209}" presName="sibTrans" presStyleLbl="sibTrans1D1" presStyleIdx="3" presStyleCnt="4"/>
      <dgm:spPr/>
    </dgm:pt>
  </dgm:ptLst>
  <dgm:cxnLst>
    <dgm:cxn modelId="{CA4FAC01-E9F6-4164-B41B-2AF34C64EFD9}" srcId="{220E4B5D-47AE-4090-B07F-76FB5A087439}" destId="{9C4F5F1A-7852-4B7F-8CE7-B3C2521F365C}" srcOrd="0" destOrd="0" parTransId="{7156CD59-A0FD-4C0A-BA6B-37B690473E95}" sibTransId="{3C5A68C0-3D81-4DCC-928B-B0DF918382DE}"/>
    <dgm:cxn modelId="{D9680713-9323-42C3-B120-30FD933883C7}" type="presOf" srcId="{220E4B5D-47AE-4090-B07F-76FB5A087439}" destId="{F34B8A10-5885-4F42-BDCC-A08FC435F491}" srcOrd="0" destOrd="0" presId="urn:microsoft.com/office/officeart/2005/8/layout/cycle5"/>
    <dgm:cxn modelId="{EC296E19-EE71-4E2E-ADE8-5D8ED62BE32E}" type="presOf" srcId="{9C4F5F1A-7852-4B7F-8CE7-B3C2521F365C}" destId="{F4F6AB76-9165-4518-85CE-8494529EA75E}" srcOrd="0" destOrd="0" presId="urn:microsoft.com/office/officeart/2005/8/layout/cycle5"/>
    <dgm:cxn modelId="{B2861F3C-E53B-4B8E-AB30-4112950FE29A}" srcId="{220E4B5D-47AE-4090-B07F-76FB5A087439}" destId="{612EE03A-D904-4BD5-8F8F-AFD7EFCB0E2D}" srcOrd="1" destOrd="0" parTransId="{B55A7102-60EE-49DD-946F-035BB02BE802}" sibTransId="{EEF35C3E-32A0-45B3-84DE-4FCA159CADBB}"/>
    <dgm:cxn modelId="{AA8E8A40-C891-4E1B-9ED7-E69C9E803849}" srcId="{220E4B5D-47AE-4090-B07F-76FB5A087439}" destId="{38F068A8-3BE3-4C1A-91BE-00839349BB9F}" srcOrd="3" destOrd="0" parTransId="{231D25EC-B0DB-4C6B-9350-68494902761A}" sibTransId="{8E67A86C-3349-4871-B81F-F0E98412E209}"/>
    <dgm:cxn modelId="{E58B7F6F-1AE7-47AA-82F8-A67A53FB791F}" srcId="{220E4B5D-47AE-4090-B07F-76FB5A087439}" destId="{6A78C0E4-7830-4D14-89B5-5EDE5C145268}" srcOrd="2" destOrd="0" parTransId="{86377D60-A65B-446E-8A6F-1C7326BAE6A5}" sibTransId="{3ACE24B7-27B0-437F-82B9-6C25A482D3CA}"/>
    <dgm:cxn modelId="{8AD61C83-1717-41ED-AAE1-3B58114CC6A2}" type="presOf" srcId="{38F068A8-3BE3-4C1A-91BE-00839349BB9F}" destId="{D6D62296-B6C9-4364-BEB5-4EA084195937}" srcOrd="0" destOrd="0" presId="urn:microsoft.com/office/officeart/2005/8/layout/cycle5"/>
    <dgm:cxn modelId="{53EEC385-71EE-4688-BC6A-89BF54F3F97D}" type="presOf" srcId="{3C5A68C0-3D81-4DCC-928B-B0DF918382DE}" destId="{0C98AF52-470E-4831-9AAC-74CC33440FFF}" srcOrd="0" destOrd="0" presId="urn:microsoft.com/office/officeart/2005/8/layout/cycle5"/>
    <dgm:cxn modelId="{AB3E1FB1-D34B-481B-B175-8A84312D3432}" type="presOf" srcId="{612EE03A-D904-4BD5-8F8F-AFD7EFCB0E2D}" destId="{DE605EEF-4B0F-4D3A-B014-D52A5E62FD76}" srcOrd="0" destOrd="0" presId="urn:microsoft.com/office/officeart/2005/8/layout/cycle5"/>
    <dgm:cxn modelId="{8772D6BC-9A27-45CF-993E-F4976709158B}" type="presOf" srcId="{EEF35C3E-32A0-45B3-84DE-4FCA159CADBB}" destId="{B8523A74-1AD3-452F-8329-A8C4D82898DB}" srcOrd="0" destOrd="0" presId="urn:microsoft.com/office/officeart/2005/8/layout/cycle5"/>
    <dgm:cxn modelId="{6E42F0BD-3E4E-459E-AA5E-7863993AE893}" type="presOf" srcId="{3ACE24B7-27B0-437F-82B9-6C25A482D3CA}" destId="{09F4813B-F553-4D16-973C-0CC716CAA2FD}" srcOrd="0" destOrd="0" presId="urn:microsoft.com/office/officeart/2005/8/layout/cycle5"/>
    <dgm:cxn modelId="{3EF76BD0-646C-4025-A1B6-314CCCDD1B42}" type="presOf" srcId="{8E67A86C-3349-4871-B81F-F0E98412E209}" destId="{4BB79037-7762-428B-A672-32555AB98561}" srcOrd="0" destOrd="0" presId="urn:microsoft.com/office/officeart/2005/8/layout/cycle5"/>
    <dgm:cxn modelId="{C239BBDD-38C5-462B-96E7-345B8AD6CD7C}" type="presOf" srcId="{6A78C0E4-7830-4D14-89B5-5EDE5C145268}" destId="{22BCFB06-DD41-41BB-9D6B-8860E8FB7013}" srcOrd="0" destOrd="0" presId="urn:microsoft.com/office/officeart/2005/8/layout/cycle5"/>
    <dgm:cxn modelId="{3BA456C8-0D6C-4714-B298-B3CF371DC23B}" type="presParOf" srcId="{F34B8A10-5885-4F42-BDCC-A08FC435F491}" destId="{F4F6AB76-9165-4518-85CE-8494529EA75E}" srcOrd="0" destOrd="0" presId="urn:microsoft.com/office/officeart/2005/8/layout/cycle5"/>
    <dgm:cxn modelId="{7FCAE7E5-CF51-4C60-B8B9-F1B7E893D6DB}" type="presParOf" srcId="{F34B8A10-5885-4F42-BDCC-A08FC435F491}" destId="{70189598-A8F1-44A0-A6D1-D5B4AF4BDB4D}" srcOrd="1" destOrd="0" presId="urn:microsoft.com/office/officeart/2005/8/layout/cycle5"/>
    <dgm:cxn modelId="{5277A8C0-BD2A-4F57-BD57-16D82D38AD4C}" type="presParOf" srcId="{F34B8A10-5885-4F42-BDCC-A08FC435F491}" destId="{0C98AF52-470E-4831-9AAC-74CC33440FFF}" srcOrd="2" destOrd="0" presId="urn:microsoft.com/office/officeart/2005/8/layout/cycle5"/>
    <dgm:cxn modelId="{3BDCE529-A071-40A5-9011-6BCAE995152E}" type="presParOf" srcId="{F34B8A10-5885-4F42-BDCC-A08FC435F491}" destId="{DE605EEF-4B0F-4D3A-B014-D52A5E62FD76}" srcOrd="3" destOrd="0" presId="urn:microsoft.com/office/officeart/2005/8/layout/cycle5"/>
    <dgm:cxn modelId="{3409A696-E71F-4B0A-B570-5AE34869A296}" type="presParOf" srcId="{F34B8A10-5885-4F42-BDCC-A08FC435F491}" destId="{4705372B-DD81-4BC3-AB7D-87979A5CD41B}" srcOrd="4" destOrd="0" presId="urn:microsoft.com/office/officeart/2005/8/layout/cycle5"/>
    <dgm:cxn modelId="{02B46B1A-D748-421C-9596-683D8DA19A0A}" type="presParOf" srcId="{F34B8A10-5885-4F42-BDCC-A08FC435F491}" destId="{B8523A74-1AD3-452F-8329-A8C4D82898DB}" srcOrd="5" destOrd="0" presId="urn:microsoft.com/office/officeart/2005/8/layout/cycle5"/>
    <dgm:cxn modelId="{D353584E-3B57-4AB6-8BB5-7B60D9C0CA81}" type="presParOf" srcId="{F34B8A10-5885-4F42-BDCC-A08FC435F491}" destId="{22BCFB06-DD41-41BB-9D6B-8860E8FB7013}" srcOrd="6" destOrd="0" presId="urn:microsoft.com/office/officeart/2005/8/layout/cycle5"/>
    <dgm:cxn modelId="{C9224F9E-0C57-49A7-B681-8129E03A2435}" type="presParOf" srcId="{F34B8A10-5885-4F42-BDCC-A08FC435F491}" destId="{B54A1F34-BB74-4A43-BF81-3F3BD28C158D}" srcOrd="7" destOrd="0" presId="urn:microsoft.com/office/officeart/2005/8/layout/cycle5"/>
    <dgm:cxn modelId="{9036C482-72D0-4E7E-BE1E-7E182395D047}" type="presParOf" srcId="{F34B8A10-5885-4F42-BDCC-A08FC435F491}" destId="{09F4813B-F553-4D16-973C-0CC716CAA2FD}" srcOrd="8" destOrd="0" presId="urn:microsoft.com/office/officeart/2005/8/layout/cycle5"/>
    <dgm:cxn modelId="{C36ABC60-3FF6-4756-A946-D6D1266D9F3F}" type="presParOf" srcId="{F34B8A10-5885-4F42-BDCC-A08FC435F491}" destId="{D6D62296-B6C9-4364-BEB5-4EA084195937}" srcOrd="9" destOrd="0" presId="urn:microsoft.com/office/officeart/2005/8/layout/cycle5"/>
    <dgm:cxn modelId="{0D9E394C-5130-4E64-864F-657D3D829220}" type="presParOf" srcId="{F34B8A10-5885-4F42-BDCC-A08FC435F491}" destId="{9A6AD760-EDAA-4315-AF40-FFD29F32ADA7}" srcOrd="10" destOrd="0" presId="urn:microsoft.com/office/officeart/2005/8/layout/cycle5"/>
    <dgm:cxn modelId="{A6683738-AAF3-4401-9078-E5D6F38CE76A}" type="presParOf" srcId="{F34B8A10-5885-4F42-BDCC-A08FC435F491}" destId="{4BB79037-7762-428B-A672-32555AB98561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3AE471-B912-431F-B37C-EC198C3B25F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C2186AD-F4D2-475D-BE3D-A7918A75558F}">
      <dgm:prSet phldrT="[Tekst]"/>
      <dgm:spPr>
        <a:solidFill>
          <a:srgbClr val="FFC000"/>
        </a:solidFill>
      </dgm:spPr>
      <dgm:t>
        <a:bodyPr/>
        <a:lstStyle/>
        <a:p>
          <a:pPr algn="ctr"/>
          <a:r>
            <a:rPr lang="pl-PL" b="1" dirty="0">
              <a:solidFill>
                <a:schemeClr val="tx1"/>
              </a:solidFill>
            </a:rPr>
            <a:t>Diagnoza sektora edukacyjnego</a:t>
          </a:r>
        </a:p>
      </dgm:t>
    </dgm:pt>
    <dgm:pt modelId="{3A52D717-CD6B-48D2-9128-0722D34EF0EA}" type="parTrans" cxnId="{A70BA348-1867-4FF7-BC2B-EB162F3AB201}">
      <dgm:prSet/>
      <dgm:spPr/>
      <dgm:t>
        <a:bodyPr/>
        <a:lstStyle/>
        <a:p>
          <a:endParaRPr lang="pl-PL"/>
        </a:p>
      </dgm:t>
    </dgm:pt>
    <dgm:pt modelId="{9747CE1E-7595-4816-AB74-88E258800637}" type="sibTrans" cxnId="{A70BA348-1867-4FF7-BC2B-EB162F3AB201}">
      <dgm:prSet/>
      <dgm:spPr/>
      <dgm:t>
        <a:bodyPr/>
        <a:lstStyle/>
        <a:p>
          <a:endParaRPr lang="pl-PL"/>
        </a:p>
      </dgm:t>
    </dgm:pt>
    <dgm:pt modelId="{6C5A0633-7497-4C23-A4C0-8858CB21A80C}">
      <dgm:prSet phldrT="[Tekst]"/>
      <dgm:spPr>
        <a:solidFill>
          <a:srgbClr val="FFC000"/>
        </a:solidFill>
      </dgm:spPr>
      <dgm:t>
        <a:bodyPr/>
        <a:lstStyle/>
        <a:p>
          <a:r>
            <a:rPr lang="pl-PL" b="1" dirty="0">
              <a:solidFill>
                <a:schemeClr val="tx1"/>
              </a:solidFill>
            </a:rPr>
            <a:t>Stworzenie planu strategicznego</a:t>
          </a:r>
        </a:p>
      </dgm:t>
    </dgm:pt>
    <dgm:pt modelId="{F61D0BE1-201A-4BF1-B0EB-80ADAC3EFC8B}" type="parTrans" cxnId="{9AFCD2E0-901A-4D3E-ADB5-8DC872B35A5C}">
      <dgm:prSet/>
      <dgm:spPr/>
      <dgm:t>
        <a:bodyPr/>
        <a:lstStyle/>
        <a:p>
          <a:endParaRPr lang="pl-PL"/>
        </a:p>
      </dgm:t>
    </dgm:pt>
    <dgm:pt modelId="{09FCCD0F-D375-4D31-85F4-BB887D236B55}" type="sibTrans" cxnId="{9AFCD2E0-901A-4D3E-ADB5-8DC872B35A5C}">
      <dgm:prSet/>
      <dgm:spPr/>
      <dgm:t>
        <a:bodyPr/>
        <a:lstStyle/>
        <a:p>
          <a:endParaRPr lang="pl-PL"/>
        </a:p>
      </dgm:t>
    </dgm:pt>
    <dgm:pt modelId="{28A7F175-F44A-4AE0-A172-31720BFEC1F0}">
      <dgm:prSet phldrT="[Tekst]"/>
      <dgm:spPr>
        <a:solidFill>
          <a:srgbClr val="FFC000"/>
        </a:solidFill>
      </dgm:spPr>
      <dgm:t>
        <a:bodyPr/>
        <a:lstStyle/>
        <a:p>
          <a:r>
            <a:rPr lang="pl-PL" b="1" dirty="0">
              <a:solidFill>
                <a:schemeClr val="tx1"/>
              </a:solidFill>
            </a:rPr>
            <a:t>Zaprojektowanie struktury monitoringu</a:t>
          </a:r>
        </a:p>
      </dgm:t>
    </dgm:pt>
    <dgm:pt modelId="{94DE20F9-ED4A-4D32-A733-DE55BA7C35F5}" type="parTrans" cxnId="{5C574250-C81A-4D51-BE22-BBF647A2400C}">
      <dgm:prSet/>
      <dgm:spPr/>
      <dgm:t>
        <a:bodyPr/>
        <a:lstStyle/>
        <a:p>
          <a:endParaRPr lang="pl-PL"/>
        </a:p>
      </dgm:t>
    </dgm:pt>
    <dgm:pt modelId="{D0AFD42D-0D50-4168-963C-E124A53874B1}" type="sibTrans" cxnId="{5C574250-C81A-4D51-BE22-BBF647A2400C}">
      <dgm:prSet/>
      <dgm:spPr/>
      <dgm:t>
        <a:bodyPr/>
        <a:lstStyle/>
        <a:p>
          <a:endParaRPr lang="pl-PL"/>
        </a:p>
      </dgm:t>
    </dgm:pt>
    <dgm:pt modelId="{BA8D7840-5FCC-442D-A0B3-143A48360A4A}">
      <dgm:prSet phldrT="[Tekst]"/>
      <dgm:spPr>
        <a:solidFill>
          <a:srgbClr val="FFC000"/>
        </a:solidFill>
      </dgm:spPr>
      <dgm:t>
        <a:bodyPr/>
        <a:lstStyle/>
        <a:p>
          <a:r>
            <a:rPr lang="pl-PL" b="1" dirty="0">
              <a:solidFill>
                <a:schemeClr val="tx1"/>
              </a:solidFill>
            </a:rPr>
            <a:t>Wybór priorytetów i celów</a:t>
          </a:r>
        </a:p>
      </dgm:t>
    </dgm:pt>
    <dgm:pt modelId="{7F48F488-FDE3-494D-8014-A731F0F7788A}" type="parTrans" cxnId="{62FACA11-10F6-42E6-B8E4-5162C639E9FE}">
      <dgm:prSet/>
      <dgm:spPr/>
      <dgm:t>
        <a:bodyPr/>
        <a:lstStyle/>
        <a:p>
          <a:endParaRPr lang="pl-PL"/>
        </a:p>
      </dgm:t>
    </dgm:pt>
    <dgm:pt modelId="{B9874E2C-3A29-44B2-9833-A873E08484D3}" type="sibTrans" cxnId="{62FACA11-10F6-42E6-B8E4-5162C639E9FE}">
      <dgm:prSet/>
      <dgm:spPr/>
      <dgm:t>
        <a:bodyPr/>
        <a:lstStyle/>
        <a:p>
          <a:endParaRPr lang="pl-PL"/>
        </a:p>
      </dgm:t>
    </dgm:pt>
    <dgm:pt modelId="{65DE6573-2372-4DB9-9EA1-A600B529F3CB}">
      <dgm:prSet phldrT="[Tekst]"/>
      <dgm:spPr>
        <a:solidFill>
          <a:srgbClr val="FFC000"/>
        </a:solidFill>
      </dgm:spPr>
      <dgm:t>
        <a:bodyPr/>
        <a:lstStyle/>
        <a:p>
          <a:r>
            <a:rPr lang="pl-PL" b="1" dirty="0">
              <a:solidFill>
                <a:schemeClr val="tx1"/>
              </a:solidFill>
            </a:rPr>
            <a:t>Opracowanie struktury kosztów</a:t>
          </a:r>
        </a:p>
      </dgm:t>
    </dgm:pt>
    <dgm:pt modelId="{92782273-61DE-44AA-8F91-BC688D2EEB7F}" type="parTrans" cxnId="{DF6AC32F-14EA-48CA-B227-DBB68C98FD7B}">
      <dgm:prSet/>
      <dgm:spPr/>
      <dgm:t>
        <a:bodyPr/>
        <a:lstStyle/>
        <a:p>
          <a:endParaRPr lang="pl-PL"/>
        </a:p>
      </dgm:t>
    </dgm:pt>
    <dgm:pt modelId="{CFE16208-16F6-405B-B2E4-A882FD316E93}" type="sibTrans" cxnId="{DF6AC32F-14EA-48CA-B227-DBB68C98FD7B}">
      <dgm:prSet/>
      <dgm:spPr/>
      <dgm:t>
        <a:bodyPr/>
        <a:lstStyle/>
        <a:p>
          <a:endParaRPr lang="pl-PL"/>
        </a:p>
      </dgm:t>
    </dgm:pt>
    <dgm:pt modelId="{C315BE89-0509-48BB-8EC7-7487B0C251DA}">
      <dgm:prSet phldrT="[Tekst]"/>
      <dgm:spPr>
        <a:solidFill>
          <a:srgbClr val="FFC000"/>
        </a:solidFill>
      </dgm:spPr>
      <dgm:t>
        <a:bodyPr/>
        <a:lstStyle/>
        <a:p>
          <a:r>
            <a:rPr lang="pl-PL" b="1" dirty="0">
              <a:solidFill>
                <a:schemeClr val="tx1"/>
              </a:solidFill>
            </a:rPr>
            <a:t>Spisanie wniosków i akceptacja wdrożenia</a:t>
          </a:r>
        </a:p>
      </dgm:t>
    </dgm:pt>
    <dgm:pt modelId="{B3A814BF-E68C-489C-AC34-E88E3B7D3ED8}" type="parTrans" cxnId="{F470D4CB-0358-4E65-839E-6B03C4E19E0D}">
      <dgm:prSet/>
      <dgm:spPr/>
      <dgm:t>
        <a:bodyPr/>
        <a:lstStyle/>
        <a:p>
          <a:endParaRPr lang="pl-PL"/>
        </a:p>
      </dgm:t>
    </dgm:pt>
    <dgm:pt modelId="{53B88834-5C35-481E-8DB6-C18E2B880291}" type="sibTrans" cxnId="{F470D4CB-0358-4E65-839E-6B03C4E19E0D}">
      <dgm:prSet/>
      <dgm:spPr/>
      <dgm:t>
        <a:bodyPr/>
        <a:lstStyle/>
        <a:p>
          <a:endParaRPr lang="pl-PL"/>
        </a:p>
      </dgm:t>
    </dgm:pt>
    <dgm:pt modelId="{5783BDB4-B19B-4354-96AD-55E29363E8A6}" type="pres">
      <dgm:prSet presAssocID="{FA3AE471-B912-431F-B37C-EC198C3B25F2}" presName="linearFlow" presStyleCnt="0">
        <dgm:presLayoutVars>
          <dgm:resizeHandles val="exact"/>
        </dgm:presLayoutVars>
      </dgm:prSet>
      <dgm:spPr/>
    </dgm:pt>
    <dgm:pt modelId="{9E49BB6D-9E71-4DC7-9939-D4811B7C2083}" type="pres">
      <dgm:prSet presAssocID="{3C2186AD-F4D2-475D-BE3D-A7918A75558F}" presName="node" presStyleLbl="node1" presStyleIdx="0" presStyleCnt="6" custScaleX="314732" custScaleY="80927" custLinFactNeighborX="-4361" custLinFactNeighborY="-45">
        <dgm:presLayoutVars>
          <dgm:bulletEnabled val="1"/>
        </dgm:presLayoutVars>
      </dgm:prSet>
      <dgm:spPr/>
    </dgm:pt>
    <dgm:pt modelId="{B3C7ABB2-0FFA-4B80-B3DF-0105F99B4F87}" type="pres">
      <dgm:prSet presAssocID="{9747CE1E-7595-4816-AB74-88E258800637}" presName="sibTrans" presStyleLbl="sibTrans2D1" presStyleIdx="0" presStyleCnt="5" custAng="21369469" custScaleX="110725" custScaleY="112104" custLinFactNeighborX="3407" custLinFactNeighborY="11776"/>
      <dgm:spPr/>
    </dgm:pt>
    <dgm:pt modelId="{8AA90F05-49E9-4A2C-9357-C6C08F8DA831}" type="pres">
      <dgm:prSet presAssocID="{9747CE1E-7595-4816-AB74-88E258800637}" presName="connectorText" presStyleLbl="sibTrans2D1" presStyleIdx="0" presStyleCnt="5"/>
      <dgm:spPr/>
    </dgm:pt>
    <dgm:pt modelId="{01C54892-0396-415B-B475-EAFF4C95BD1E}" type="pres">
      <dgm:prSet presAssocID="{BA8D7840-5FCC-442D-A0B3-143A48360A4A}" presName="node" presStyleLbl="node1" presStyleIdx="1" presStyleCnt="6" custScaleX="310075" custScaleY="76480" custLinFactNeighborX="-7065" custLinFactNeighborY="4101">
        <dgm:presLayoutVars>
          <dgm:bulletEnabled val="1"/>
        </dgm:presLayoutVars>
      </dgm:prSet>
      <dgm:spPr/>
    </dgm:pt>
    <dgm:pt modelId="{23882110-E158-49EE-8225-FFA9936B78E8}" type="pres">
      <dgm:prSet presAssocID="{B9874E2C-3A29-44B2-9833-A873E08484D3}" presName="sibTrans" presStyleLbl="sibTrans2D1" presStyleIdx="1" presStyleCnt="5" custAng="340402"/>
      <dgm:spPr/>
    </dgm:pt>
    <dgm:pt modelId="{36E875C6-025B-4F4D-9CF4-E5A26B884DC4}" type="pres">
      <dgm:prSet presAssocID="{B9874E2C-3A29-44B2-9833-A873E08484D3}" presName="connectorText" presStyleLbl="sibTrans2D1" presStyleIdx="1" presStyleCnt="5"/>
      <dgm:spPr/>
    </dgm:pt>
    <dgm:pt modelId="{8FD6CFFC-0725-4CB2-B823-43E771287CFF}" type="pres">
      <dgm:prSet presAssocID="{6C5A0633-7497-4C23-A4C0-8858CB21A80C}" presName="node" presStyleLbl="node1" presStyleIdx="2" presStyleCnt="6" custScaleX="315058" custScaleY="85054" custLinFactNeighborX="0" custLinFactNeighborY="24799">
        <dgm:presLayoutVars>
          <dgm:bulletEnabled val="1"/>
        </dgm:presLayoutVars>
      </dgm:prSet>
      <dgm:spPr/>
    </dgm:pt>
    <dgm:pt modelId="{48687DE0-59FA-4B09-AC9E-505D07EF168E}" type="pres">
      <dgm:prSet presAssocID="{09FCCD0F-D375-4D31-85F4-BB887D236B55}" presName="sibTrans" presStyleLbl="sibTrans2D1" presStyleIdx="2" presStyleCnt="5"/>
      <dgm:spPr/>
    </dgm:pt>
    <dgm:pt modelId="{ABAB74F6-4CB5-4933-BCDD-3C53E552E4E1}" type="pres">
      <dgm:prSet presAssocID="{09FCCD0F-D375-4D31-85F4-BB887D236B55}" presName="connectorText" presStyleLbl="sibTrans2D1" presStyleIdx="2" presStyleCnt="5"/>
      <dgm:spPr/>
    </dgm:pt>
    <dgm:pt modelId="{7C5A6F46-60B2-4A6E-8E67-B875FC7D7392}" type="pres">
      <dgm:prSet presAssocID="{65DE6573-2372-4DB9-9EA1-A600B529F3CB}" presName="node" presStyleLbl="node1" presStyleIdx="3" presStyleCnt="6" custScaleX="313999" custScaleY="56314">
        <dgm:presLayoutVars>
          <dgm:bulletEnabled val="1"/>
        </dgm:presLayoutVars>
      </dgm:prSet>
      <dgm:spPr/>
    </dgm:pt>
    <dgm:pt modelId="{F7D955B7-50F3-45C7-9394-BCA80EA98A62}" type="pres">
      <dgm:prSet presAssocID="{CFE16208-16F6-405B-B2E4-A882FD316E93}" presName="sibTrans" presStyleLbl="sibTrans2D1" presStyleIdx="3" presStyleCnt="5"/>
      <dgm:spPr/>
    </dgm:pt>
    <dgm:pt modelId="{1C4674DC-36F0-4332-A4D0-DC57026D7BDF}" type="pres">
      <dgm:prSet presAssocID="{CFE16208-16F6-405B-B2E4-A882FD316E93}" presName="connectorText" presStyleLbl="sibTrans2D1" presStyleIdx="3" presStyleCnt="5"/>
      <dgm:spPr/>
    </dgm:pt>
    <dgm:pt modelId="{A83839F1-DB23-4DCC-8DB2-A0138C7D68D0}" type="pres">
      <dgm:prSet presAssocID="{28A7F175-F44A-4AE0-A172-31720BFEC1F0}" presName="node" presStyleLbl="node1" presStyleIdx="4" presStyleCnt="6" custScaleX="312031" custScaleY="87268">
        <dgm:presLayoutVars>
          <dgm:bulletEnabled val="1"/>
        </dgm:presLayoutVars>
      </dgm:prSet>
      <dgm:spPr/>
    </dgm:pt>
    <dgm:pt modelId="{0785CFD2-8CCC-4862-9124-7DFB5A588A68}" type="pres">
      <dgm:prSet presAssocID="{D0AFD42D-0D50-4168-963C-E124A53874B1}" presName="sibTrans" presStyleLbl="sibTrans2D1" presStyleIdx="4" presStyleCnt="5"/>
      <dgm:spPr/>
    </dgm:pt>
    <dgm:pt modelId="{20EB512B-C84F-445B-92DC-F68E44CE3D1D}" type="pres">
      <dgm:prSet presAssocID="{D0AFD42D-0D50-4168-963C-E124A53874B1}" presName="connectorText" presStyleLbl="sibTrans2D1" presStyleIdx="4" presStyleCnt="5"/>
      <dgm:spPr/>
    </dgm:pt>
    <dgm:pt modelId="{1E211246-F2AD-4788-9695-9F98A4445421}" type="pres">
      <dgm:prSet presAssocID="{C315BE89-0509-48BB-8EC7-7487B0C251DA}" presName="node" presStyleLbl="node1" presStyleIdx="5" presStyleCnt="6" custScaleX="316838" custScaleY="80324">
        <dgm:presLayoutVars>
          <dgm:bulletEnabled val="1"/>
        </dgm:presLayoutVars>
      </dgm:prSet>
      <dgm:spPr/>
    </dgm:pt>
  </dgm:ptLst>
  <dgm:cxnLst>
    <dgm:cxn modelId="{62FACA11-10F6-42E6-B8E4-5162C639E9FE}" srcId="{FA3AE471-B912-431F-B37C-EC198C3B25F2}" destId="{BA8D7840-5FCC-442D-A0B3-143A48360A4A}" srcOrd="1" destOrd="0" parTransId="{7F48F488-FDE3-494D-8014-A731F0F7788A}" sibTransId="{B9874E2C-3A29-44B2-9833-A873E08484D3}"/>
    <dgm:cxn modelId="{DF6AC32F-14EA-48CA-B227-DBB68C98FD7B}" srcId="{FA3AE471-B912-431F-B37C-EC198C3B25F2}" destId="{65DE6573-2372-4DB9-9EA1-A600B529F3CB}" srcOrd="3" destOrd="0" parTransId="{92782273-61DE-44AA-8F91-BC688D2EEB7F}" sibTransId="{CFE16208-16F6-405B-B2E4-A882FD316E93}"/>
    <dgm:cxn modelId="{9DFB3131-D246-4D61-A238-6FC8059758B7}" type="presOf" srcId="{CFE16208-16F6-405B-B2E4-A882FD316E93}" destId="{1C4674DC-36F0-4332-A4D0-DC57026D7BDF}" srcOrd="1" destOrd="0" presId="urn:microsoft.com/office/officeart/2005/8/layout/process2"/>
    <dgm:cxn modelId="{06CC4231-9431-4A52-8F70-DD62B9C0605B}" type="presOf" srcId="{B9874E2C-3A29-44B2-9833-A873E08484D3}" destId="{23882110-E158-49EE-8225-FFA9936B78E8}" srcOrd="0" destOrd="0" presId="urn:microsoft.com/office/officeart/2005/8/layout/process2"/>
    <dgm:cxn modelId="{9D077933-69C8-4B42-88D6-100D94963F5B}" type="presOf" srcId="{28A7F175-F44A-4AE0-A172-31720BFEC1F0}" destId="{A83839F1-DB23-4DCC-8DB2-A0138C7D68D0}" srcOrd="0" destOrd="0" presId="urn:microsoft.com/office/officeart/2005/8/layout/process2"/>
    <dgm:cxn modelId="{B8FB613A-1894-4FBA-9D3D-DA3C2ADB633C}" type="presOf" srcId="{B9874E2C-3A29-44B2-9833-A873E08484D3}" destId="{36E875C6-025B-4F4D-9CF4-E5A26B884DC4}" srcOrd="1" destOrd="0" presId="urn:microsoft.com/office/officeart/2005/8/layout/process2"/>
    <dgm:cxn modelId="{5857FD65-34DC-40E0-A539-95BB858A0333}" type="presOf" srcId="{09FCCD0F-D375-4D31-85F4-BB887D236B55}" destId="{ABAB74F6-4CB5-4933-BCDD-3C53E552E4E1}" srcOrd="1" destOrd="0" presId="urn:microsoft.com/office/officeart/2005/8/layout/process2"/>
    <dgm:cxn modelId="{A70BA348-1867-4FF7-BC2B-EB162F3AB201}" srcId="{FA3AE471-B912-431F-B37C-EC198C3B25F2}" destId="{3C2186AD-F4D2-475D-BE3D-A7918A75558F}" srcOrd="0" destOrd="0" parTransId="{3A52D717-CD6B-48D2-9128-0722D34EF0EA}" sibTransId="{9747CE1E-7595-4816-AB74-88E258800637}"/>
    <dgm:cxn modelId="{5C574250-C81A-4D51-BE22-BBF647A2400C}" srcId="{FA3AE471-B912-431F-B37C-EC198C3B25F2}" destId="{28A7F175-F44A-4AE0-A172-31720BFEC1F0}" srcOrd="4" destOrd="0" parTransId="{94DE20F9-ED4A-4D32-A733-DE55BA7C35F5}" sibTransId="{D0AFD42D-0D50-4168-963C-E124A53874B1}"/>
    <dgm:cxn modelId="{FECA9557-2691-4E66-AC8E-81319279E7BB}" type="presOf" srcId="{9747CE1E-7595-4816-AB74-88E258800637}" destId="{B3C7ABB2-0FFA-4B80-B3DF-0105F99B4F87}" srcOrd="0" destOrd="0" presId="urn:microsoft.com/office/officeart/2005/8/layout/process2"/>
    <dgm:cxn modelId="{01D7F779-D696-40D6-BD01-C1B04FBFB0F9}" type="presOf" srcId="{D0AFD42D-0D50-4168-963C-E124A53874B1}" destId="{0785CFD2-8CCC-4862-9124-7DFB5A588A68}" srcOrd="0" destOrd="0" presId="urn:microsoft.com/office/officeart/2005/8/layout/process2"/>
    <dgm:cxn modelId="{A6A2C55A-9087-4FF0-ADEE-60C883FE75BC}" type="presOf" srcId="{9747CE1E-7595-4816-AB74-88E258800637}" destId="{8AA90F05-49E9-4A2C-9357-C6C08F8DA831}" srcOrd="1" destOrd="0" presId="urn:microsoft.com/office/officeart/2005/8/layout/process2"/>
    <dgm:cxn modelId="{CC727081-2BA1-43C3-BA0F-98D0BDA68FB4}" type="presOf" srcId="{65DE6573-2372-4DB9-9EA1-A600B529F3CB}" destId="{7C5A6F46-60B2-4A6E-8E67-B875FC7D7392}" srcOrd="0" destOrd="0" presId="urn:microsoft.com/office/officeart/2005/8/layout/process2"/>
    <dgm:cxn modelId="{06DB9390-7071-413D-A0BE-18F78ED5C932}" type="presOf" srcId="{BA8D7840-5FCC-442D-A0B3-143A48360A4A}" destId="{01C54892-0396-415B-B475-EAFF4C95BD1E}" srcOrd="0" destOrd="0" presId="urn:microsoft.com/office/officeart/2005/8/layout/process2"/>
    <dgm:cxn modelId="{5EA1CB90-F3CC-45D4-9FC2-F50CF5F708F4}" type="presOf" srcId="{C315BE89-0509-48BB-8EC7-7487B0C251DA}" destId="{1E211246-F2AD-4788-9695-9F98A4445421}" srcOrd="0" destOrd="0" presId="urn:microsoft.com/office/officeart/2005/8/layout/process2"/>
    <dgm:cxn modelId="{72AC29AC-38BE-4D37-B550-2094164B237F}" type="presOf" srcId="{6C5A0633-7497-4C23-A4C0-8858CB21A80C}" destId="{8FD6CFFC-0725-4CB2-B823-43E771287CFF}" srcOrd="0" destOrd="0" presId="urn:microsoft.com/office/officeart/2005/8/layout/process2"/>
    <dgm:cxn modelId="{E12F56B6-537A-475E-A7D7-2EC7064AEBBD}" type="presOf" srcId="{09FCCD0F-D375-4D31-85F4-BB887D236B55}" destId="{48687DE0-59FA-4B09-AC9E-505D07EF168E}" srcOrd="0" destOrd="0" presId="urn:microsoft.com/office/officeart/2005/8/layout/process2"/>
    <dgm:cxn modelId="{2F2FA3B7-421E-4960-B1E4-E0F284793FD6}" type="presOf" srcId="{D0AFD42D-0D50-4168-963C-E124A53874B1}" destId="{20EB512B-C84F-445B-92DC-F68E44CE3D1D}" srcOrd="1" destOrd="0" presId="urn:microsoft.com/office/officeart/2005/8/layout/process2"/>
    <dgm:cxn modelId="{F470D4CB-0358-4E65-839E-6B03C4E19E0D}" srcId="{FA3AE471-B912-431F-B37C-EC198C3B25F2}" destId="{C315BE89-0509-48BB-8EC7-7487B0C251DA}" srcOrd="5" destOrd="0" parTransId="{B3A814BF-E68C-489C-AC34-E88E3B7D3ED8}" sibTransId="{53B88834-5C35-481E-8DB6-C18E2B880291}"/>
    <dgm:cxn modelId="{2CD0FDD3-E415-46CC-A418-7084455F9425}" type="presOf" srcId="{CFE16208-16F6-405B-B2E4-A882FD316E93}" destId="{F7D955B7-50F3-45C7-9394-BCA80EA98A62}" srcOrd="0" destOrd="0" presId="urn:microsoft.com/office/officeart/2005/8/layout/process2"/>
    <dgm:cxn modelId="{938240D5-F5A4-481B-A995-6265F1520011}" type="presOf" srcId="{3C2186AD-F4D2-475D-BE3D-A7918A75558F}" destId="{9E49BB6D-9E71-4DC7-9939-D4811B7C2083}" srcOrd="0" destOrd="0" presId="urn:microsoft.com/office/officeart/2005/8/layout/process2"/>
    <dgm:cxn modelId="{9AFCD2E0-901A-4D3E-ADB5-8DC872B35A5C}" srcId="{FA3AE471-B912-431F-B37C-EC198C3B25F2}" destId="{6C5A0633-7497-4C23-A4C0-8858CB21A80C}" srcOrd="2" destOrd="0" parTransId="{F61D0BE1-201A-4BF1-B0EB-80ADAC3EFC8B}" sibTransId="{09FCCD0F-D375-4D31-85F4-BB887D236B55}"/>
    <dgm:cxn modelId="{FC1226E7-3D86-4457-9C1D-E6AF7AA44CAC}" type="presOf" srcId="{FA3AE471-B912-431F-B37C-EC198C3B25F2}" destId="{5783BDB4-B19B-4354-96AD-55E29363E8A6}" srcOrd="0" destOrd="0" presId="urn:microsoft.com/office/officeart/2005/8/layout/process2"/>
    <dgm:cxn modelId="{4EBA9A63-F830-4629-A110-F616C824CF76}" type="presParOf" srcId="{5783BDB4-B19B-4354-96AD-55E29363E8A6}" destId="{9E49BB6D-9E71-4DC7-9939-D4811B7C2083}" srcOrd="0" destOrd="0" presId="urn:microsoft.com/office/officeart/2005/8/layout/process2"/>
    <dgm:cxn modelId="{B716FD43-EADA-4D79-ACFD-6A8BA1D383B7}" type="presParOf" srcId="{5783BDB4-B19B-4354-96AD-55E29363E8A6}" destId="{B3C7ABB2-0FFA-4B80-B3DF-0105F99B4F87}" srcOrd="1" destOrd="0" presId="urn:microsoft.com/office/officeart/2005/8/layout/process2"/>
    <dgm:cxn modelId="{DC710052-7E18-4CF4-AF14-7E86D6A19230}" type="presParOf" srcId="{B3C7ABB2-0FFA-4B80-B3DF-0105F99B4F87}" destId="{8AA90F05-49E9-4A2C-9357-C6C08F8DA831}" srcOrd="0" destOrd="0" presId="urn:microsoft.com/office/officeart/2005/8/layout/process2"/>
    <dgm:cxn modelId="{100A698E-7BBC-4376-88C1-812DB75B1951}" type="presParOf" srcId="{5783BDB4-B19B-4354-96AD-55E29363E8A6}" destId="{01C54892-0396-415B-B475-EAFF4C95BD1E}" srcOrd="2" destOrd="0" presId="urn:microsoft.com/office/officeart/2005/8/layout/process2"/>
    <dgm:cxn modelId="{508C47C0-763F-4336-97A4-2A0E9E04EC7D}" type="presParOf" srcId="{5783BDB4-B19B-4354-96AD-55E29363E8A6}" destId="{23882110-E158-49EE-8225-FFA9936B78E8}" srcOrd="3" destOrd="0" presId="urn:microsoft.com/office/officeart/2005/8/layout/process2"/>
    <dgm:cxn modelId="{41A320D2-93D3-48CC-AD9B-716768E907F4}" type="presParOf" srcId="{23882110-E158-49EE-8225-FFA9936B78E8}" destId="{36E875C6-025B-4F4D-9CF4-E5A26B884DC4}" srcOrd="0" destOrd="0" presId="urn:microsoft.com/office/officeart/2005/8/layout/process2"/>
    <dgm:cxn modelId="{2890F603-75E2-429B-9C66-40DE3217A578}" type="presParOf" srcId="{5783BDB4-B19B-4354-96AD-55E29363E8A6}" destId="{8FD6CFFC-0725-4CB2-B823-43E771287CFF}" srcOrd="4" destOrd="0" presId="urn:microsoft.com/office/officeart/2005/8/layout/process2"/>
    <dgm:cxn modelId="{BFAC267E-316F-45C3-A1CF-4C0B13BA5F52}" type="presParOf" srcId="{5783BDB4-B19B-4354-96AD-55E29363E8A6}" destId="{48687DE0-59FA-4B09-AC9E-505D07EF168E}" srcOrd="5" destOrd="0" presId="urn:microsoft.com/office/officeart/2005/8/layout/process2"/>
    <dgm:cxn modelId="{2AC7948B-ECA7-445A-803E-215B97718C64}" type="presParOf" srcId="{48687DE0-59FA-4B09-AC9E-505D07EF168E}" destId="{ABAB74F6-4CB5-4933-BCDD-3C53E552E4E1}" srcOrd="0" destOrd="0" presId="urn:microsoft.com/office/officeart/2005/8/layout/process2"/>
    <dgm:cxn modelId="{BB589AD9-1B66-4CAB-B052-986B3C2305D0}" type="presParOf" srcId="{5783BDB4-B19B-4354-96AD-55E29363E8A6}" destId="{7C5A6F46-60B2-4A6E-8E67-B875FC7D7392}" srcOrd="6" destOrd="0" presId="urn:microsoft.com/office/officeart/2005/8/layout/process2"/>
    <dgm:cxn modelId="{7CBF25DF-93BA-4A3C-98BE-798283EBD026}" type="presParOf" srcId="{5783BDB4-B19B-4354-96AD-55E29363E8A6}" destId="{F7D955B7-50F3-45C7-9394-BCA80EA98A62}" srcOrd="7" destOrd="0" presId="urn:microsoft.com/office/officeart/2005/8/layout/process2"/>
    <dgm:cxn modelId="{0FA99A45-87D9-47DB-8660-9728437E2AF2}" type="presParOf" srcId="{F7D955B7-50F3-45C7-9394-BCA80EA98A62}" destId="{1C4674DC-36F0-4332-A4D0-DC57026D7BDF}" srcOrd="0" destOrd="0" presId="urn:microsoft.com/office/officeart/2005/8/layout/process2"/>
    <dgm:cxn modelId="{736DDFDB-1D5F-4E0D-8B6A-4F2DA982B7E9}" type="presParOf" srcId="{5783BDB4-B19B-4354-96AD-55E29363E8A6}" destId="{A83839F1-DB23-4DCC-8DB2-A0138C7D68D0}" srcOrd="8" destOrd="0" presId="urn:microsoft.com/office/officeart/2005/8/layout/process2"/>
    <dgm:cxn modelId="{F83876D9-FED8-4BF5-AC8F-4737B5D91F1D}" type="presParOf" srcId="{5783BDB4-B19B-4354-96AD-55E29363E8A6}" destId="{0785CFD2-8CCC-4862-9124-7DFB5A588A68}" srcOrd="9" destOrd="0" presId="urn:microsoft.com/office/officeart/2005/8/layout/process2"/>
    <dgm:cxn modelId="{487E9629-DF37-44D1-A268-4CA66B88E8DC}" type="presParOf" srcId="{0785CFD2-8CCC-4862-9124-7DFB5A588A68}" destId="{20EB512B-C84F-445B-92DC-F68E44CE3D1D}" srcOrd="0" destOrd="0" presId="urn:microsoft.com/office/officeart/2005/8/layout/process2"/>
    <dgm:cxn modelId="{1F4DF64B-8644-419E-80C7-E2395EB48766}" type="presParOf" srcId="{5783BDB4-B19B-4354-96AD-55E29363E8A6}" destId="{1E211246-F2AD-4788-9695-9F98A4445421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20A7FA-BA55-4CF6-A16F-E94CFC7DEE8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0BD5A79-9103-480F-8E60-6AC8D1787E7F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Cele</a:t>
          </a:r>
        </a:p>
      </dgm:t>
    </dgm:pt>
    <dgm:pt modelId="{1D324D88-8DC0-49BE-9436-5B6E9B16CB60}" type="parTrans" cxnId="{E02E5731-CBC3-4764-ABDE-B8E67CA1FF37}">
      <dgm:prSet/>
      <dgm:spPr/>
      <dgm:t>
        <a:bodyPr/>
        <a:lstStyle/>
        <a:p>
          <a:endParaRPr lang="pl-PL"/>
        </a:p>
      </dgm:t>
    </dgm:pt>
    <dgm:pt modelId="{D481AD1B-1DA6-45D3-92E1-D360A7885EAD}" type="sibTrans" cxnId="{E02E5731-CBC3-4764-ABDE-B8E67CA1FF37}">
      <dgm:prSet/>
      <dgm:spPr/>
      <dgm:t>
        <a:bodyPr/>
        <a:lstStyle/>
        <a:p>
          <a:endParaRPr lang="pl-PL"/>
        </a:p>
      </dgm:t>
    </dgm:pt>
    <dgm:pt modelId="{0C1D6895-889D-4176-9D81-B541A3B3C9C8}">
      <dgm:prSet phldrT="[Tekst]" custT="1"/>
      <dgm:spPr/>
      <dgm:t>
        <a:bodyPr/>
        <a:lstStyle/>
        <a:p>
          <a:r>
            <a:rPr lang="pl-PL" sz="1600" b="1" dirty="0"/>
            <a:t>Co? </a:t>
          </a:r>
        </a:p>
        <a:p>
          <a:r>
            <a:rPr lang="pl-PL" sz="1600" b="0" dirty="0"/>
            <a:t>Wynik</a:t>
          </a:r>
        </a:p>
      </dgm:t>
    </dgm:pt>
    <dgm:pt modelId="{AB903962-3BDC-4ECE-B1F4-9736499164A4}" type="parTrans" cxnId="{C8700C14-339D-4E61-84CB-FB6585E91F81}">
      <dgm:prSet/>
      <dgm:spPr/>
      <dgm:t>
        <a:bodyPr/>
        <a:lstStyle/>
        <a:p>
          <a:endParaRPr lang="pl-PL"/>
        </a:p>
      </dgm:t>
    </dgm:pt>
    <dgm:pt modelId="{E84885A2-E4B4-4D25-B8AE-6028D9AF02DE}" type="sibTrans" cxnId="{C8700C14-339D-4E61-84CB-FB6585E91F81}">
      <dgm:prSet/>
      <dgm:spPr/>
      <dgm:t>
        <a:bodyPr/>
        <a:lstStyle/>
        <a:p>
          <a:endParaRPr lang="pl-PL"/>
        </a:p>
      </dgm:t>
    </dgm:pt>
    <dgm:pt modelId="{E0A1A323-A5AD-4B9A-AC7C-A5CC30BCBAB2}">
      <dgm:prSet phldrT="[Tekst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30480" tIns="20320" rIns="30480" bIns="2032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Gdzie? 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Lokalizacja</a:t>
          </a:r>
        </a:p>
      </dgm:t>
    </dgm:pt>
    <dgm:pt modelId="{F439499F-72A9-426B-89A7-6248327EE8C7}" type="parTrans" cxnId="{1CC19CD4-6FA1-4DC8-A8FC-46BA529C2385}">
      <dgm:prSet/>
      <dgm:spPr/>
      <dgm:t>
        <a:bodyPr/>
        <a:lstStyle/>
        <a:p>
          <a:endParaRPr lang="pl-PL"/>
        </a:p>
      </dgm:t>
    </dgm:pt>
    <dgm:pt modelId="{C33521A8-10B8-4AB6-BF3F-0888A2677CD3}" type="sibTrans" cxnId="{1CC19CD4-6FA1-4DC8-A8FC-46BA529C2385}">
      <dgm:prSet/>
      <dgm:spPr/>
      <dgm:t>
        <a:bodyPr/>
        <a:lstStyle/>
        <a:p>
          <a:endParaRPr lang="pl-PL"/>
        </a:p>
      </dgm:t>
    </dgm:pt>
    <dgm:pt modelId="{D4DD7599-A607-4231-AA2F-D5E18F1AAAA5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Zadania</a:t>
          </a:r>
        </a:p>
      </dgm:t>
    </dgm:pt>
    <dgm:pt modelId="{D1E32372-CC9A-471B-A1FC-3010CF3AD149}" type="parTrans" cxnId="{481533EB-A4F2-4DD8-8F0F-5A1B426D4F47}">
      <dgm:prSet/>
      <dgm:spPr/>
      <dgm:t>
        <a:bodyPr/>
        <a:lstStyle/>
        <a:p>
          <a:endParaRPr lang="pl-PL"/>
        </a:p>
      </dgm:t>
    </dgm:pt>
    <dgm:pt modelId="{783DE23C-4FD4-49ED-AF69-AA7AD1A40DDF}" type="sibTrans" cxnId="{481533EB-A4F2-4DD8-8F0F-5A1B426D4F47}">
      <dgm:prSet/>
      <dgm:spPr/>
      <dgm:t>
        <a:bodyPr/>
        <a:lstStyle/>
        <a:p>
          <a:endParaRPr lang="pl-PL"/>
        </a:p>
      </dgm:t>
    </dgm:pt>
    <dgm:pt modelId="{65B4C477-FBDC-4BFE-96D9-DB2A47324F48}">
      <dgm:prSet phldrT="[Tekst]" custT="1"/>
      <dgm:spPr/>
      <dgm:t>
        <a:bodyPr/>
        <a:lstStyle/>
        <a:p>
          <a:r>
            <a:rPr lang="pl-PL" sz="1600" b="1" dirty="0"/>
            <a:t>Kto? </a:t>
          </a:r>
        </a:p>
        <a:p>
          <a:r>
            <a:rPr lang="pl-PL" sz="1600" b="0" dirty="0"/>
            <a:t>Osoba odpowiedzialna</a:t>
          </a:r>
        </a:p>
      </dgm:t>
    </dgm:pt>
    <dgm:pt modelId="{E2338CF8-0B10-473F-802C-35BD9B2E5DAD}" type="parTrans" cxnId="{EC93F584-33DC-4D18-940A-BF01E10902D2}">
      <dgm:prSet/>
      <dgm:spPr/>
      <dgm:t>
        <a:bodyPr/>
        <a:lstStyle/>
        <a:p>
          <a:endParaRPr lang="pl-PL"/>
        </a:p>
      </dgm:t>
    </dgm:pt>
    <dgm:pt modelId="{A54D1FBA-F6E2-44B5-AA52-73431E1AC510}" type="sibTrans" cxnId="{EC93F584-33DC-4D18-940A-BF01E10902D2}">
      <dgm:prSet/>
      <dgm:spPr/>
      <dgm:t>
        <a:bodyPr/>
        <a:lstStyle/>
        <a:p>
          <a:endParaRPr lang="pl-PL"/>
        </a:p>
      </dgm:t>
    </dgm:pt>
    <dgm:pt modelId="{C8A57893-2B2E-4F51-88EF-B32DFA7B27B0}">
      <dgm:prSet phldrT="[Tekst]" custT="1"/>
      <dgm:spPr/>
      <dgm:t>
        <a:bodyPr/>
        <a:lstStyle/>
        <a:p>
          <a:r>
            <a:rPr lang="pl-PL" sz="1600" b="1" dirty="0"/>
            <a:t>Czym? </a:t>
          </a:r>
        </a:p>
        <a:p>
          <a:r>
            <a:rPr lang="pl-PL" sz="1600" b="0" dirty="0"/>
            <a:t>Budżet </a:t>
          </a:r>
        </a:p>
        <a:p>
          <a:r>
            <a:rPr lang="pl-PL" sz="1600" b="0" dirty="0"/>
            <a:t>Uprawnienia i odpowiedzialność</a:t>
          </a:r>
        </a:p>
      </dgm:t>
    </dgm:pt>
    <dgm:pt modelId="{5670F953-5B90-4E68-88C7-CD30E779B05D}" type="parTrans" cxnId="{EE372D1E-235D-4209-8C9C-C381D6E8E95A}">
      <dgm:prSet/>
      <dgm:spPr/>
      <dgm:t>
        <a:bodyPr/>
        <a:lstStyle/>
        <a:p>
          <a:endParaRPr lang="pl-PL"/>
        </a:p>
      </dgm:t>
    </dgm:pt>
    <dgm:pt modelId="{541851D0-5B56-4707-96C3-39BD6FE00824}" type="sibTrans" cxnId="{EE372D1E-235D-4209-8C9C-C381D6E8E95A}">
      <dgm:prSet/>
      <dgm:spPr/>
      <dgm:t>
        <a:bodyPr/>
        <a:lstStyle/>
        <a:p>
          <a:endParaRPr lang="pl-PL"/>
        </a:p>
      </dgm:t>
    </dgm:pt>
    <dgm:pt modelId="{4204653A-A6F3-4FBB-A91F-A46C1A6E1FB5}">
      <dgm:prSet phldrT="[Tekst]" custT="1"/>
      <dgm:spPr/>
      <dgm:t>
        <a:bodyPr/>
        <a:lstStyle/>
        <a:p>
          <a:r>
            <a:rPr lang="pl-PL" sz="1600" b="1" dirty="0"/>
            <a:t>Kiedy? </a:t>
          </a:r>
        </a:p>
        <a:p>
          <a:r>
            <a:rPr lang="pl-PL" sz="1600" b="0" dirty="0"/>
            <a:t>Termin</a:t>
          </a:r>
        </a:p>
      </dgm:t>
    </dgm:pt>
    <dgm:pt modelId="{453F5C9A-D2CD-402F-BC12-756971A093E5}" type="parTrans" cxnId="{52385C6C-D8CF-4C4F-A9EC-69DC7D08A532}">
      <dgm:prSet/>
      <dgm:spPr/>
      <dgm:t>
        <a:bodyPr/>
        <a:lstStyle/>
        <a:p>
          <a:endParaRPr lang="pl-PL"/>
        </a:p>
      </dgm:t>
    </dgm:pt>
    <dgm:pt modelId="{9CE42CF1-527D-4DB1-AE94-9ABA9BA3963F}" type="sibTrans" cxnId="{52385C6C-D8CF-4C4F-A9EC-69DC7D08A532}">
      <dgm:prSet/>
      <dgm:spPr/>
      <dgm:t>
        <a:bodyPr/>
        <a:lstStyle/>
        <a:p>
          <a:endParaRPr lang="pl-PL"/>
        </a:p>
      </dgm:t>
    </dgm:pt>
    <dgm:pt modelId="{54027CC1-776D-43C9-BDB8-1E5655F20523}">
      <dgm:prSet phldrT="[Tekst]" custT="1"/>
      <dgm:spPr/>
      <dgm:t>
        <a:bodyPr/>
        <a:lstStyle/>
        <a:p>
          <a:r>
            <a:rPr lang="pl-PL" sz="1600" b="1" dirty="0"/>
            <a:t>Jak? </a:t>
          </a:r>
        </a:p>
        <a:p>
          <a:r>
            <a:rPr lang="pl-PL" sz="1600" b="0" dirty="0"/>
            <a:t>Sposób realizacji</a:t>
          </a:r>
        </a:p>
      </dgm:t>
    </dgm:pt>
    <dgm:pt modelId="{5C2BDCCA-EA52-4EE4-B817-1E01F7A47D13}" type="parTrans" cxnId="{6E24F21B-6990-45F8-8CF5-CAF375EFFF02}">
      <dgm:prSet/>
      <dgm:spPr/>
      <dgm:t>
        <a:bodyPr/>
        <a:lstStyle/>
        <a:p>
          <a:endParaRPr lang="pl-PL"/>
        </a:p>
      </dgm:t>
    </dgm:pt>
    <dgm:pt modelId="{D52BDF22-4CDD-4ABF-8C6B-81E15D78B681}" type="sibTrans" cxnId="{6E24F21B-6990-45F8-8CF5-CAF375EFFF02}">
      <dgm:prSet/>
      <dgm:spPr/>
      <dgm:t>
        <a:bodyPr/>
        <a:lstStyle/>
        <a:p>
          <a:endParaRPr lang="pl-PL"/>
        </a:p>
      </dgm:t>
    </dgm:pt>
    <dgm:pt modelId="{2B7B9AFB-94C2-48C4-AB1B-35EB27237B0F}" type="pres">
      <dgm:prSet presAssocID="{AB20A7FA-BA55-4CF6-A16F-E94CFC7DEE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E5C967-CC38-4E09-9536-385AB71F05A8}" type="pres">
      <dgm:prSet presAssocID="{F0BD5A79-9103-480F-8E60-6AC8D1787E7F}" presName="root" presStyleCnt="0"/>
      <dgm:spPr/>
    </dgm:pt>
    <dgm:pt modelId="{CC1B0390-1D35-40F3-B12F-C7F94AC20087}" type="pres">
      <dgm:prSet presAssocID="{F0BD5A79-9103-480F-8E60-6AC8D1787E7F}" presName="rootComposite" presStyleCnt="0"/>
      <dgm:spPr/>
    </dgm:pt>
    <dgm:pt modelId="{D3027FDD-7ED8-4C4C-9DCE-F2DCF16CBC59}" type="pres">
      <dgm:prSet presAssocID="{F0BD5A79-9103-480F-8E60-6AC8D1787E7F}" presName="rootText" presStyleLbl="node1" presStyleIdx="0" presStyleCnt="2" custScaleX="91462" custScaleY="78197"/>
      <dgm:spPr/>
    </dgm:pt>
    <dgm:pt modelId="{0D249C15-3E96-4CB5-9C8B-56B6433F724E}" type="pres">
      <dgm:prSet presAssocID="{F0BD5A79-9103-480F-8E60-6AC8D1787E7F}" presName="rootConnector" presStyleLbl="node1" presStyleIdx="0" presStyleCnt="2"/>
      <dgm:spPr/>
    </dgm:pt>
    <dgm:pt modelId="{F543CEC3-8E69-4249-905F-A0D60F6944F6}" type="pres">
      <dgm:prSet presAssocID="{F0BD5A79-9103-480F-8E60-6AC8D1787E7F}" presName="childShape" presStyleCnt="0"/>
      <dgm:spPr/>
    </dgm:pt>
    <dgm:pt modelId="{D158B4AB-523E-426A-83D6-1774DB679A61}" type="pres">
      <dgm:prSet presAssocID="{AB903962-3BDC-4ECE-B1F4-9736499164A4}" presName="Name13" presStyleLbl="parChTrans1D2" presStyleIdx="0" presStyleCnt="6"/>
      <dgm:spPr/>
    </dgm:pt>
    <dgm:pt modelId="{AAC66A2B-E9EF-4326-A516-E3757DB88455}" type="pres">
      <dgm:prSet presAssocID="{0C1D6895-889D-4176-9D81-B541A3B3C9C8}" presName="childText" presStyleLbl="bgAcc1" presStyleIdx="0" presStyleCnt="6" custScaleX="186443" custScaleY="74133">
        <dgm:presLayoutVars>
          <dgm:bulletEnabled val="1"/>
        </dgm:presLayoutVars>
      </dgm:prSet>
      <dgm:spPr/>
    </dgm:pt>
    <dgm:pt modelId="{99848E0F-6DD0-4BA0-B284-78FBA868F6DA}" type="pres">
      <dgm:prSet presAssocID="{F439499F-72A9-426B-89A7-6248327EE8C7}" presName="Name13" presStyleLbl="parChTrans1D2" presStyleIdx="1" presStyleCnt="6"/>
      <dgm:spPr/>
    </dgm:pt>
    <dgm:pt modelId="{AA07710C-A856-4C93-B4DE-ABDC8FAF2FED}" type="pres">
      <dgm:prSet presAssocID="{E0A1A323-A5AD-4B9A-AC7C-A5CC30BCBAB2}" presName="childText" presStyleLbl="bgAcc1" presStyleIdx="1" presStyleCnt="6" custScaleX="189512" custScaleY="61773">
        <dgm:presLayoutVars>
          <dgm:bulletEnabled val="1"/>
        </dgm:presLayoutVars>
      </dgm:prSet>
      <dgm:spPr>
        <a:xfrm>
          <a:off x="1085336" y="2346750"/>
          <a:ext cx="2573121" cy="731160"/>
        </a:xfrm>
        <a:prstGeom prst="roundRect">
          <a:avLst>
            <a:gd name="adj" fmla="val 10000"/>
          </a:avLst>
        </a:prstGeom>
      </dgm:spPr>
    </dgm:pt>
    <dgm:pt modelId="{4D4E7EB1-46C7-47FC-88B8-770338459598}" type="pres">
      <dgm:prSet presAssocID="{453F5C9A-D2CD-402F-BC12-756971A093E5}" presName="Name13" presStyleLbl="parChTrans1D2" presStyleIdx="2" presStyleCnt="6"/>
      <dgm:spPr/>
    </dgm:pt>
    <dgm:pt modelId="{2C04568B-5B94-4A9A-940A-4ACB48130A20}" type="pres">
      <dgm:prSet presAssocID="{4204653A-A6F3-4FBB-A91F-A46C1A6E1FB5}" presName="childText" presStyleLbl="bgAcc1" presStyleIdx="2" presStyleCnt="6" custScaleX="187796" custScaleY="70426">
        <dgm:presLayoutVars>
          <dgm:bulletEnabled val="1"/>
        </dgm:presLayoutVars>
      </dgm:prSet>
      <dgm:spPr/>
    </dgm:pt>
    <dgm:pt modelId="{4E3C36EE-BFEA-4A34-8131-B93140BDAFDA}" type="pres">
      <dgm:prSet presAssocID="{D4DD7599-A607-4231-AA2F-D5E18F1AAAA5}" presName="root" presStyleCnt="0"/>
      <dgm:spPr/>
    </dgm:pt>
    <dgm:pt modelId="{330FBEC1-8E25-4925-A5F5-152FFB626124}" type="pres">
      <dgm:prSet presAssocID="{D4DD7599-A607-4231-AA2F-D5E18F1AAAA5}" presName="rootComposite" presStyleCnt="0"/>
      <dgm:spPr/>
    </dgm:pt>
    <dgm:pt modelId="{DE96D341-AE7B-4080-A4E5-7E69103F1A6F}" type="pres">
      <dgm:prSet presAssocID="{D4DD7599-A607-4231-AA2F-D5E18F1AAAA5}" presName="rootText" presStyleLbl="node1" presStyleIdx="1" presStyleCnt="2" custScaleX="103837" custScaleY="82305"/>
      <dgm:spPr/>
    </dgm:pt>
    <dgm:pt modelId="{5AA1978F-95C1-49DC-AD1D-40200ED484B9}" type="pres">
      <dgm:prSet presAssocID="{D4DD7599-A607-4231-AA2F-D5E18F1AAAA5}" presName="rootConnector" presStyleLbl="node1" presStyleIdx="1" presStyleCnt="2"/>
      <dgm:spPr/>
    </dgm:pt>
    <dgm:pt modelId="{C2355EB0-BA4D-4D93-9E38-B5C4596B937C}" type="pres">
      <dgm:prSet presAssocID="{D4DD7599-A607-4231-AA2F-D5E18F1AAAA5}" presName="childShape" presStyleCnt="0"/>
      <dgm:spPr/>
    </dgm:pt>
    <dgm:pt modelId="{A86E23D3-F926-4B4D-A327-A5D935E309C4}" type="pres">
      <dgm:prSet presAssocID="{E2338CF8-0B10-473F-802C-35BD9B2E5DAD}" presName="Name13" presStyleLbl="parChTrans1D2" presStyleIdx="3" presStyleCnt="6"/>
      <dgm:spPr/>
    </dgm:pt>
    <dgm:pt modelId="{480B0021-BB7D-46D9-9690-1016FEA1E53E}" type="pres">
      <dgm:prSet presAssocID="{65B4C477-FBDC-4BFE-96D9-DB2A47324F48}" presName="childText" presStyleLbl="bgAcc1" presStyleIdx="3" presStyleCnt="6" custScaleX="224979" custScaleY="68602">
        <dgm:presLayoutVars>
          <dgm:bulletEnabled val="1"/>
        </dgm:presLayoutVars>
      </dgm:prSet>
      <dgm:spPr/>
    </dgm:pt>
    <dgm:pt modelId="{2666216B-B61A-4C3F-8D64-C410DA46A7DD}" type="pres">
      <dgm:prSet presAssocID="{5670F953-5B90-4E68-88C7-CD30E779B05D}" presName="Name13" presStyleLbl="parChTrans1D2" presStyleIdx="4" presStyleCnt="6"/>
      <dgm:spPr/>
    </dgm:pt>
    <dgm:pt modelId="{EF94FCB3-E350-4D54-9B89-9674BF2FA770}" type="pres">
      <dgm:prSet presAssocID="{C8A57893-2B2E-4F51-88EF-B32DFA7B27B0}" presName="childText" presStyleLbl="bgAcc1" presStyleIdx="4" presStyleCnt="6" custScaleX="228832" custScaleY="74747">
        <dgm:presLayoutVars>
          <dgm:bulletEnabled val="1"/>
        </dgm:presLayoutVars>
      </dgm:prSet>
      <dgm:spPr/>
    </dgm:pt>
    <dgm:pt modelId="{8B08CC8F-BBFF-43F2-A697-5BD2441AC285}" type="pres">
      <dgm:prSet presAssocID="{5C2BDCCA-EA52-4EE4-B817-1E01F7A47D13}" presName="Name13" presStyleLbl="parChTrans1D2" presStyleIdx="5" presStyleCnt="6"/>
      <dgm:spPr/>
    </dgm:pt>
    <dgm:pt modelId="{64E0E9FB-6915-4B28-B882-49AA954A6372}" type="pres">
      <dgm:prSet presAssocID="{54027CC1-776D-43C9-BDB8-1E5655F20523}" presName="childText" presStyleLbl="bgAcc1" presStyleIdx="5" presStyleCnt="6" custScaleX="224979" custScaleY="84040">
        <dgm:presLayoutVars>
          <dgm:bulletEnabled val="1"/>
        </dgm:presLayoutVars>
      </dgm:prSet>
      <dgm:spPr/>
    </dgm:pt>
  </dgm:ptLst>
  <dgm:cxnLst>
    <dgm:cxn modelId="{82DC1203-117D-4161-9251-D16326ED0AF7}" type="presOf" srcId="{65B4C477-FBDC-4BFE-96D9-DB2A47324F48}" destId="{480B0021-BB7D-46D9-9690-1016FEA1E53E}" srcOrd="0" destOrd="0" presId="urn:microsoft.com/office/officeart/2005/8/layout/hierarchy3"/>
    <dgm:cxn modelId="{7BED360A-4E14-4DF6-B46C-84DDD9953883}" type="presOf" srcId="{F439499F-72A9-426B-89A7-6248327EE8C7}" destId="{99848E0F-6DD0-4BA0-B284-78FBA868F6DA}" srcOrd="0" destOrd="0" presId="urn:microsoft.com/office/officeart/2005/8/layout/hierarchy3"/>
    <dgm:cxn modelId="{C8700C14-339D-4E61-84CB-FB6585E91F81}" srcId="{F0BD5A79-9103-480F-8E60-6AC8D1787E7F}" destId="{0C1D6895-889D-4176-9D81-B541A3B3C9C8}" srcOrd="0" destOrd="0" parTransId="{AB903962-3BDC-4ECE-B1F4-9736499164A4}" sibTransId="{E84885A2-E4B4-4D25-B8AE-6028D9AF02DE}"/>
    <dgm:cxn modelId="{6E24F21B-6990-45F8-8CF5-CAF375EFFF02}" srcId="{D4DD7599-A607-4231-AA2F-D5E18F1AAAA5}" destId="{54027CC1-776D-43C9-BDB8-1E5655F20523}" srcOrd="2" destOrd="0" parTransId="{5C2BDCCA-EA52-4EE4-B817-1E01F7A47D13}" sibTransId="{D52BDF22-4CDD-4ABF-8C6B-81E15D78B681}"/>
    <dgm:cxn modelId="{EE372D1E-235D-4209-8C9C-C381D6E8E95A}" srcId="{D4DD7599-A607-4231-AA2F-D5E18F1AAAA5}" destId="{C8A57893-2B2E-4F51-88EF-B32DFA7B27B0}" srcOrd="1" destOrd="0" parTransId="{5670F953-5B90-4E68-88C7-CD30E779B05D}" sibTransId="{541851D0-5B56-4707-96C3-39BD6FE00824}"/>
    <dgm:cxn modelId="{EBC5E31F-EA06-4678-8280-156E1EAC59D4}" type="presOf" srcId="{54027CC1-776D-43C9-BDB8-1E5655F20523}" destId="{64E0E9FB-6915-4B28-B882-49AA954A6372}" srcOrd="0" destOrd="0" presId="urn:microsoft.com/office/officeart/2005/8/layout/hierarchy3"/>
    <dgm:cxn modelId="{B8540120-3EA0-4CEA-96D2-5F49CC63DD55}" type="presOf" srcId="{E2338CF8-0B10-473F-802C-35BD9B2E5DAD}" destId="{A86E23D3-F926-4B4D-A327-A5D935E309C4}" srcOrd="0" destOrd="0" presId="urn:microsoft.com/office/officeart/2005/8/layout/hierarchy3"/>
    <dgm:cxn modelId="{E02E5731-CBC3-4764-ABDE-B8E67CA1FF37}" srcId="{AB20A7FA-BA55-4CF6-A16F-E94CFC7DEE8E}" destId="{F0BD5A79-9103-480F-8E60-6AC8D1787E7F}" srcOrd="0" destOrd="0" parTransId="{1D324D88-8DC0-49BE-9436-5B6E9B16CB60}" sibTransId="{D481AD1B-1DA6-45D3-92E1-D360A7885EAD}"/>
    <dgm:cxn modelId="{F7587635-6D4B-4272-BFD3-80853720BF16}" type="presOf" srcId="{E0A1A323-A5AD-4B9A-AC7C-A5CC30BCBAB2}" destId="{AA07710C-A856-4C93-B4DE-ABDC8FAF2FED}" srcOrd="0" destOrd="0" presId="urn:microsoft.com/office/officeart/2005/8/layout/hierarchy3"/>
    <dgm:cxn modelId="{52385C6C-D8CF-4C4F-A9EC-69DC7D08A532}" srcId="{F0BD5A79-9103-480F-8E60-6AC8D1787E7F}" destId="{4204653A-A6F3-4FBB-A91F-A46C1A6E1FB5}" srcOrd="2" destOrd="0" parTransId="{453F5C9A-D2CD-402F-BC12-756971A093E5}" sibTransId="{9CE42CF1-527D-4DB1-AE94-9ABA9BA3963F}"/>
    <dgm:cxn modelId="{D162F34C-F955-4BBB-B0BD-66A8D7CE2CE7}" type="presOf" srcId="{5670F953-5B90-4E68-88C7-CD30E779B05D}" destId="{2666216B-B61A-4C3F-8D64-C410DA46A7DD}" srcOrd="0" destOrd="0" presId="urn:microsoft.com/office/officeart/2005/8/layout/hierarchy3"/>
    <dgm:cxn modelId="{70F83E6E-C2A6-4B5F-9026-BBE5FCB4ABF7}" type="presOf" srcId="{C8A57893-2B2E-4F51-88EF-B32DFA7B27B0}" destId="{EF94FCB3-E350-4D54-9B89-9674BF2FA770}" srcOrd="0" destOrd="0" presId="urn:microsoft.com/office/officeart/2005/8/layout/hierarchy3"/>
    <dgm:cxn modelId="{A86DA250-2358-4466-8BED-74709ADB982E}" type="presOf" srcId="{4204653A-A6F3-4FBB-A91F-A46C1A6E1FB5}" destId="{2C04568B-5B94-4A9A-940A-4ACB48130A20}" srcOrd="0" destOrd="0" presId="urn:microsoft.com/office/officeart/2005/8/layout/hierarchy3"/>
    <dgm:cxn modelId="{3C028356-373A-468C-AF70-44336E280ACF}" type="presOf" srcId="{D4DD7599-A607-4231-AA2F-D5E18F1AAAA5}" destId="{DE96D341-AE7B-4080-A4E5-7E69103F1A6F}" srcOrd="0" destOrd="0" presId="urn:microsoft.com/office/officeart/2005/8/layout/hierarchy3"/>
    <dgm:cxn modelId="{EC0BB779-FC56-4E59-BB04-3AFAA9DEF930}" type="presOf" srcId="{D4DD7599-A607-4231-AA2F-D5E18F1AAAA5}" destId="{5AA1978F-95C1-49DC-AD1D-40200ED484B9}" srcOrd="1" destOrd="0" presId="urn:microsoft.com/office/officeart/2005/8/layout/hierarchy3"/>
    <dgm:cxn modelId="{EC93F584-33DC-4D18-940A-BF01E10902D2}" srcId="{D4DD7599-A607-4231-AA2F-D5E18F1AAAA5}" destId="{65B4C477-FBDC-4BFE-96D9-DB2A47324F48}" srcOrd="0" destOrd="0" parTransId="{E2338CF8-0B10-473F-802C-35BD9B2E5DAD}" sibTransId="{A54D1FBA-F6E2-44B5-AA52-73431E1AC510}"/>
    <dgm:cxn modelId="{89A6A591-9488-4FCA-A66C-A4E41489E956}" type="presOf" srcId="{453F5C9A-D2CD-402F-BC12-756971A093E5}" destId="{4D4E7EB1-46C7-47FC-88B8-770338459598}" srcOrd="0" destOrd="0" presId="urn:microsoft.com/office/officeart/2005/8/layout/hierarchy3"/>
    <dgm:cxn modelId="{2C58E79B-AF95-4EBD-9670-BCF595D27349}" type="presOf" srcId="{5C2BDCCA-EA52-4EE4-B817-1E01F7A47D13}" destId="{8B08CC8F-BBFF-43F2-A697-5BD2441AC285}" srcOrd="0" destOrd="0" presId="urn:microsoft.com/office/officeart/2005/8/layout/hierarchy3"/>
    <dgm:cxn modelId="{BC0C86A0-6D55-444C-AB33-BCEA3D05F963}" type="presOf" srcId="{F0BD5A79-9103-480F-8E60-6AC8D1787E7F}" destId="{D3027FDD-7ED8-4C4C-9DCE-F2DCF16CBC59}" srcOrd="0" destOrd="0" presId="urn:microsoft.com/office/officeart/2005/8/layout/hierarchy3"/>
    <dgm:cxn modelId="{535840B9-B774-4120-8958-73663DD00159}" type="presOf" srcId="{0C1D6895-889D-4176-9D81-B541A3B3C9C8}" destId="{AAC66A2B-E9EF-4326-A516-E3757DB88455}" srcOrd="0" destOrd="0" presId="urn:microsoft.com/office/officeart/2005/8/layout/hierarchy3"/>
    <dgm:cxn modelId="{B4814EC9-2F6E-43CE-AD1F-E8EB70D5A185}" type="presOf" srcId="{F0BD5A79-9103-480F-8E60-6AC8D1787E7F}" destId="{0D249C15-3E96-4CB5-9C8B-56B6433F724E}" srcOrd="1" destOrd="0" presId="urn:microsoft.com/office/officeart/2005/8/layout/hierarchy3"/>
    <dgm:cxn modelId="{FA069FCC-4DCE-4F46-9286-153017FDF59C}" type="presOf" srcId="{AB903962-3BDC-4ECE-B1F4-9736499164A4}" destId="{D158B4AB-523E-426A-83D6-1774DB679A61}" srcOrd="0" destOrd="0" presId="urn:microsoft.com/office/officeart/2005/8/layout/hierarchy3"/>
    <dgm:cxn modelId="{1CC19CD4-6FA1-4DC8-A8FC-46BA529C2385}" srcId="{F0BD5A79-9103-480F-8E60-6AC8D1787E7F}" destId="{E0A1A323-A5AD-4B9A-AC7C-A5CC30BCBAB2}" srcOrd="1" destOrd="0" parTransId="{F439499F-72A9-426B-89A7-6248327EE8C7}" sibTransId="{C33521A8-10B8-4AB6-BF3F-0888A2677CD3}"/>
    <dgm:cxn modelId="{837994DE-0AE6-4D55-AA33-1FE347D0C57E}" type="presOf" srcId="{AB20A7FA-BA55-4CF6-A16F-E94CFC7DEE8E}" destId="{2B7B9AFB-94C2-48C4-AB1B-35EB27237B0F}" srcOrd="0" destOrd="0" presId="urn:microsoft.com/office/officeart/2005/8/layout/hierarchy3"/>
    <dgm:cxn modelId="{481533EB-A4F2-4DD8-8F0F-5A1B426D4F47}" srcId="{AB20A7FA-BA55-4CF6-A16F-E94CFC7DEE8E}" destId="{D4DD7599-A607-4231-AA2F-D5E18F1AAAA5}" srcOrd="1" destOrd="0" parTransId="{D1E32372-CC9A-471B-A1FC-3010CF3AD149}" sibTransId="{783DE23C-4FD4-49ED-AF69-AA7AD1A40DDF}"/>
    <dgm:cxn modelId="{DC5FC9C6-E93A-4ED7-8355-14D995F7C90A}" type="presParOf" srcId="{2B7B9AFB-94C2-48C4-AB1B-35EB27237B0F}" destId="{3DE5C967-CC38-4E09-9536-385AB71F05A8}" srcOrd="0" destOrd="0" presId="urn:microsoft.com/office/officeart/2005/8/layout/hierarchy3"/>
    <dgm:cxn modelId="{F74C2BB5-D8E5-4DF8-8904-ED092644E6C5}" type="presParOf" srcId="{3DE5C967-CC38-4E09-9536-385AB71F05A8}" destId="{CC1B0390-1D35-40F3-B12F-C7F94AC20087}" srcOrd="0" destOrd="0" presId="urn:microsoft.com/office/officeart/2005/8/layout/hierarchy3"/>
    <dgm:cxn modelId="{E76B3729-DE90-4691-B921-AE3A8DADB49E}" type="presParOf" srcId="{CC1B0390-1D35-40F3-B12F-C7F94AC20087}" destId="{D3027FDD-7ED8-4C4C-9DCE-F2DCF16CBC59}" srcOrd="0" destOrd="0" presId="urn:microsoft.com/office/officeart/2005/8/layout/hierarchy3"/>
    <dgm:cxn modelId="{FCBA90EF-54DA-4046-B2C8-5D065B95ABB6}" type="presParOf" srcId="{CC1B0390-1D35-40F3-B12F-C7F94AC20087}" destId="{0D249C15-3E96-4CB5-9C8B-56B6433F724E}" srcOrd="1" destOrd="0" presId="urn:microsoft.com/office/officeart/2005/8/layout/hierarchy3"/>
    <dgm:cxn modelId="{527F6715-BE25-4072-854B-223E12445489}" type="presParOf" srcId="{3DE5C967-CC38-4E09-9536-385AB71F05A8}" destId="{F543CEC3-8E69-4249-905F-A0D60F6944F6}" srcOrd="1" destOrd="0" presId="urn:microsoft.com/office/officeart/2005/8/layout/hierarchy3"/>
    <dgm:cxn modelId="{A5BD05DF-880C-41FD-BBBB-2591E98D5A32}" type="presParOf" srcId="{F543CEC3-8E69-4249-905F-A0D60F6944F6}" destId="{D158B4AB-523E-426A-83D6-1774DB679A61}" srcOrd="0" destOrd="0" presId="urn:microsoft.com/office/officeart/2005/8/layout/hierarchy3"/>
    <dgm:cxn modelId="{4AFEE82C-DB1B-4EEB-B2FA-C1F716E5CA19}" type="presParOf" srcId="{F543CEC3-8E69-4249-905F-A0D60F6944F6}" destId="{AAC66A2B-E9EF-4326-A516-E3757DB88455}" srcOrd="1" destOrd="0" presId="urn:microsoft.com/office/officeart/2005/8/layout/hierarchy3"/>
    <dgm:cxn modelId="{ABC72ADB-7AD4-404B-A737-D674A61A5692}" type="presParOf" srcId="{F543CEC3-8E69-4249-905F-A0D60F6944F6}" destId="{99848E0F-6DD0-4BA0-B284-78FBA868F6DA}" srcOrd="2" destOrd="0" presId="urn:microsoft.com/office/officeart/2005/8/layout/hierarchy3"/>
    <dgm:cxn modelId="{C242B00A-767F-421F-ADE3-058588CA5DC3}" type="presParOf" srcId="{F543CEC3-8E69-4249-905F-A0D60F6944F6}" destId="{AA07710C-A856-4C93-B4DE-ABDC8FAF2FED}" srcOrd="3" destOrd="0" presId="urn:microsoft.com/office/officeart/2005/8/layout/hierarchy3"/>
    <dgm:cxn modelId="{1A2A28BA-0C9C-4350-BFA4-A8D7E592E4E4}" type="presParOf" srcId="{F543CEC3-8E69-4249-905F-A0D60F6944F6}" destId="{4D4E7EB1-46C7-47FC-88B8-770338459598}" srcOrd="4" destOrd="0" presId="urn:microsoft.com/office/officeart/2005/8/layout/hierarchy3"/>
    <dgm:cxn modelId="{DB4CCDEB-FC84-4F5F-ACEF-F66DD439B49D}" type="presParOf" srcId="{F543CEC3-8E69-4249-905F-A0D60F6944F6}" destId="{2C04568B-5B94-4A9A-940A-4ACB48130A20}" srcOrd="5" destOrd="0" presId="urn:microsoft.com/office/officeart/2005/8/layout/hierarchy3"/>
    <dgm:cxn modelId="{26D5335D-FF12-4C6A-A7E5-9C64CC0AEC1E}" type="presParOf" srcId="{2B7B9AFB-94C2-48C4-AB1B-35EB27237B0F}" destId="{4E3C36EE-BFEA-4A34-8131-B93140BDAFDA}" srcOrd="1" destOrd="0" presId="urn:microsoft.com/office/officeart/2005/8/layout/hierarchy3"/>
    <dgm:cxn modelId="{637B93A7-F24C-424F-8F0C-02A2A108FD6D}" type="presParOf" srcId="{4E3C36EE-BFEA-4A34-8131-B93140BDAFDA}" destId="{330FBEC1-8E25-4925-A5F5-152FFB626124}" srcOrd="0" destOrd="0" presId="urn:microsoft.com/office/officeart/2005/8/layout/hierarchy3"/>
    <dgm:cxn modelId="{FC22D00C-6096-4EF1-9A86-DB4733014AA9}" type="presParOf" srcId="{330FBEC1-8E25-4925-A5F5-152FFB626124}" destId="{DE96D341-AE7B-4080-A4E5-7E69103F1A6F}" srcOrd="0" destOrd="0" presId="urn:microsoft.com/office/officeart/2005/8/layout/hierarchy3"/>
    <dgm:cxn modelId="{A67E5407-D9DD-4161-8BA2-2A98538470AC}" type="presParOf" srcId="{330FBEC1-8E25-4925-A5F5-152FFB626124}" destId="{5AA1978F-95C1-49DC-AD1D-40200ED484B9}" srcOrd="1" destOrd="0" presId="urn:microsoft.com/office/officeart/2005/8/layout/hierarchy3"/>
    <dgm:cxn modelId="{C49E8165-65F0-4B87-9134-D0DCCFD12633}" type="presParOf" srcId="{4E3C36EE-BFEA-4A34-8131-B93140BDAFDA}" destId="{C2355EB0-BA4D-4D93-9E38-B5C4596B937C}" srcOrd="1" destOrd="0" presId="urn:microsoft.com/office/officeart/2005/8/layout/hierarchy3"/>
    <dgm:cxn modelId="{C0178822-8C20-472F-990A-9619455CD569}" type="presParOf" srcId="{C2355EB0-BA4D-4D93-9E38-B5C4596B937C}" destId="{A86E23D3-F926-4B4D-A327-A5D935E309C4}" srcOrd="0" destOrd="0" presId="urn:microsoft.com/office/officeart/2005/8/layout/hierarchy3"/>
    <dgm:cxn modelId="{90816D3D-2369-4093-8ECB-A2663045E7A9}" type="presParOf" srcId="{C2355EB0-BA4D-4D93-9E38-B5C4596B937C}" destId="{480B0021-BB7D-46D9-9690-1016FEA1E53E}" srcOrd="1" destOrd="0" presId="urn:microsoft.com/office/officeart/2005/8/layout/hierarchy3"/>
    <dgm:cxn modelId="{691DBDD4-CB3E-4086-A8D0-4AC810C352C0}" type="presParOf" srcId="{C2355EB0-BA4D-4D93-9E38-B5C4596B937C}" destId="{2666216B-B61A-4C3F-8D64-C410DA46A7DD}" srcOrd="2" destOrd="0" presId="urn:microsoft.com/office/officeart/2005/8/layout/hierarchy3"/>
    <dgm:cxn modelId="{294A2A9B-D09F-4540-82C2-5DF700EDCAB7}" type="presParOf" srcId="{C2355EB0-BA4D-4D93-9E38-B5C4596B937C}" destId="{EF94FCB3-E350-4D54-9B89-9674BF2FA770}" srcOrd="3" destOrd="0" presId="urn:microsoft.com/office/officeart/2005/8/layout/hierarchy3"/>
    <dgm:cxn modelId="{3E2C0436-21D7-4526-AD01-C0EFCB2DFABF}" type="presParOf" srcId="{C2355EB0-BA4D-4D93-9E38-B5C4596B937C}" destId="{8B08CC8F-BBFF-43F2-A697-5BD2441AC285}" srcOrd="4" destOrd="0" presId="urn:microsoft.com/office/officeart/2005/8/layout/hierarchy3"/>
    <dgm:cxn modelId="{82EDA937-77F6-4480-A6BC-C23AD1F32893}" type="presParOf" srcId="{C2355EB0-BA4D-4D93-9E38-B5C4596B937C}" destId="{64E0E9FB-6915-4B28-B882-49AA954A637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204DB1-07AE-4829-8D6B-512A3AD68EF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5A78554-D486-47DF-BDCE-D1698B476857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Co chcemy osiągnąć?</a:t>
          </a:r>
        </a:p>
      </dgm:t>
    </dgm:pt>
    <dgm:pt modelId="{86A9A7DF-AA69-4CB8-9FD7-A146E8C1A6A8}" type="parTrans" cxnId="{ED12FE3E-4C62-421B-8EDD-0376BAB90C3F}">
      <dgm:prSet/>
      <dgm:spPr/>
      <dgm:t>
        <a:bodyPr/>
        <a:lstStyle/>
        <a:p>
          <a:endParaRPr lang="pl-PL"/>
        </a:p>
      </dgm:t>
    </dgm:pt>
    <dgm:pt modelId="{AE440397-552C-4DFE-B8A7-03B883BCD668}" type="sibTrans" cxnId="{ED12FE3E-4C62-421B-8EDD-0376BAB90C3F}">
      <dgm:prSet/>
      <dgm:spPr/>
      <dgm:t>
        <a:bodyPr/>
        <a:lstStyle/>
        <a:p>
          <a:endParaRPr lang="pl-PL"/>
        </a:p>
      </dgm:t>
    </dgm:pt>
    <dgm:pt modelId="{43D55C1F-FC81-4456-B510-6B10559584B0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</a:rPr>
            <a:t>Cele strategiczne</a:t>
          </a:r>
        </a:p>
      </dgm:t>
    </dgm:pt>
    <dgm:pt modelId="{2C30481F-737B-44C4-BB1E-D36F78B636CA}" type="parTrans" cxnId="{8E1090F5-0B79-4B43-AC6B-609BDE793B75}">
      <dgm:prSet/>
      <dgm:spPr/>
      <dgm:t>
        <a:bodyPr/>
        <a:lstStyle/>
        <a:p>
          <a:endParaRPr lang="pl-PL"/>
        </a:p>
      </dgm:t>
    </dgm:pt>
    <dgm:pt modelId="{8CF8CE64-4751-431B-B4B8-9E096CB143C4}" type="sibTrans" cxnId="{8E1090F5-0B79-4B43-AC6B-609BDE793B75}">
      <dgm:prSet/>
      <dgm:spPr/>
      <dgm:t>
        <a:bodyPr/>
        <a:lstStyle/>
        <a:p>
          <a:endParaRPr lang="pl-PL"/>
        </a:p>
      </dgm:t>
    </dgm:pt>
    <dgm:pt modelId="{74E85EBB-9CD3-466F-9C44-8EF7F11B6C1E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</a:rPr>
            <a:t>Cele operacyjne</a:t>
          </a:r>
        </a:p>
      </dgm:t>
    </dgm:pt>
    <dgm:pt modelId="{D0A0B5BD-0F21-469D-8ECF-0074575B0D80}" type="parTrans" cxnId="{F7386AE3-1762-45E6-8046-321EB2E90642}">
      <dgm:prSet/>
      <dgm:spPr/>
      <dgm:t>
        <a:bodyPr/>
        <a:lstStyle/>
        <a:p>
          <a:endParaRPr lang="pl-PL"/>
        </a:p>
      </dgm:t>
    </dgm:pt>
    <dgm:pt modelId="{C547707C-D7D1-40E2-B582-3BA20808E8B1}" type="sibTrans" cxnId="{F7386AE3-1762-45E6-8046-321EB2E90642}">
      <dgm:prSet/>
      <dgm:spPr/>
      <dgm:t>
        <a:bodyPr/>
        <a:lstStyle/>
        <a:p>
          <a:endParaRPr lang="pl-PL"/>
        </a:p>
      </dgm:t>
    </dgm:pt>
    <dgm:pt modelId="{EE925093-CCE5-4378-BCFD-0520DDD263E2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Jak będziemy mierzyć osiąganie celów? </a:t>
          </a:r>
        </a:p>
      </dgm:t>
    </dgm:pt>
    <dgm:pt modelId="{9FBC363A-3230-408C-BD3F-DC48320B7412}" type="parTrans" cxnId="{E00DBFCB-FF83-46EA-8B0D-19C5C244F607}">
      <dgm:prSet/>
      <dgm:spPr/>
      <dgm:t>
        <a:bodyPr/>
        <a:lstStyle/>
        <a:p>
          <a:endParaRPr lang="pl-PL"/>
        </a:p>
      </dgm:t>
    </dgm:pt>
    <dgm:pt modelId="{A83F09E4-00AF-451C-8BA6-E43D4191BB60}" type="sibTrans" cxnId="{E00DBFCB-FF83-46EA-8B0D-19C5C244F607}">
      <dgm:prSet/>
      <dgm:spPr/>
      <dgm:t>
        <a:bodyPr/>
        <a:lstStyle/>
        <a:p>
          <a:endParaRPr lang="pl-PL"/>
        </a:p>
      </dgm:t>
    </dgm:pt>
    <dgm:pt modelId="{91E9DBB1-3590-4D97-8F96-FCA6123F74B1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</a:rPr>
            <a:t>Mierniki</a:t>
          </a:r>
        </a:p>
      </dgm:t>
    </dgm:pt>
    <dgm:pt modelId="{75EA2E5C-ADBA-4954-93E7-F7147565ADF1}" type="parTrans" cxnId="{EA51B504-F913-4383-B32B-9FCDD639298D}">
      <dgm:prSet/>
      <dgm:spPr/>
      <dgm:t>
        <a:bodyPr/>
        <a:lstStyle/>
        <a:p>
          <a:endParaRPr lang="pl-PL"/>
        </a:p>
      </dgm:t>
    </dgm:pt>
    <dgm:pt modelId="{07EA04C1-51E7-4804-BD1B-5CE1BE809020}" type="sibTrans" cxnId="{EA51B504-F913-4383-B32B-9FCDD639298D}">
      <dgm:prSet/>
      <dgm:spPr/>
      <dgm:t>
        <a:bodyPr/>
        <a:lstStyle/>
        <a:p>
          <a:endParaRPr lang="pl-PL"/>
        </a:p>
      </dgm:t>
    </dgm:pt>
    <dgm:pt modelId="{ED82FFDE-8FE2-4CBB-AFC2-B2582D807A95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</a:rPr>
            <a:t>Wskaźniki osiągania celów</a:t>
          </a:r>
        </a:p>
      </dgm:t>
    </dgm:pt>
    <dgm:pt modelId="{89F75C84-FBE6-44D8-B702-1309B9A77550}" type="parTrans" cxnId="{DDB8ADF9-1798-43EA-9D42-CA6614100B53}">
      <dgm:prSet/>
      <dgm:spPr/>
      <dgm:t>
        <a:bodyPr/>
        <a:lstStyle/>
        <a:p>
          <a:endParaRPr lang="pl-PL"/>
        </a:p>
      </dgm:t>
    </dgm:pt>
    <dgm:pt modelId="{31A5217C-5B99-4F15-92F0-7033FA1A5B36}" type="sibTrans" cxnId="{DDB8ADF9-1798-43EA-9D42-CA6614100B53}">
      <dgm:prSet/>
      <dgm:spPr/>
      <dgm:t>
        <a:bodyPr/>
        <a:lstStyle/>
        <a:p>
          <a:endParaRPr lang="pl-PL"/>
        </a:p>
      </dgm:t>
    </dgm:pt>
    <dgm:pt modelId="{D03868E8-032B-4232-912D-B9E717CEB5F3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Jaki jest pożądany poziom osiągania celu?</a:t>
          </a:r>
        </a:p>
      </dgm:t>
    </dgm:pt>
    <dgm:pt modelId="{E8A75DFB-1950-4AD1-9A78-00C11A4B933E}" type="parTrans" cxnId="{42085475-DBA4-46D0-95FC-D3AC867A0065}">
      <dgm:prSet/>
      <dgm:spPr/>
      <dgm:t>
        <a:bodyPr/>
        <a:lstStyle/>
        <a:p>
          <a:endParaRPr lang="pl-PL"/>
        </a:p>
      </dgm:t>
    </dgm:pt>
    <dgm:pt modelId="{026B1FE9-2194-4390-8D18-02665FFDBBC6}" type="sibTrans" cxnId="{42085475-DBA4-46D0-95FC-D3AC867A0065}">
      <dgm:prSet/>
      <dgm:spPr/>
      <dgm:t>
        <a:bodyPr/>
        <a:lstStyle/>
        <a:p>
          <a:endParaRPr lang="pl-PL"/>
        </a:p>
      </dgm:t>
    </dgm:pt>
    <dgm:pt modelId="{AB01A49F-9814-4EA4-A947-7E75F42FCB29}">
      <dgm:prSet phldrT="[Tekst]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</a:rPr>
            <a:t>Wartość pożądana wskaźnika</a:t>
          </a:r>
        </a:p>
      </dgm:t>
    </dgm:pt>
    <dgm:pt modelId="{ACBA2983-F473-4C8F-A9F7-914E51593B5A}" type="parTrans" cxnId="{1EA91D8D-60FD-4178-AF90-B2303C99B453}">
      <dgm:prSet/>
      <dgm:spPr/>
      <dgm:t>
        <a:bodyPr/>
        <a:lstStyle/>
        <a:p>
          <a:endParaRPr lang="pl-PL"/>
        </a:p>
      </dgm:t>
    </dgm:pt>
    <dgm:pt modelId="{E99C60B2-951F-47B5-8E45-63FCD230B8BE}" type="sibTrans" cxnId="{1EA91D8D-60FD-4178-AF90-B2303C99B453}">
      <dgm:prSet/>
      <dgm:spPr/>
      <dgm:t>
        <a:bodyPr/>
        <a:lstStyle/>
        <a:p>
          <a:endParaRPr lang="pl-PL"/>
        </a:p>
      </dgm:t>
    </dgm:pt>
    <dgm:pt modelId="{FC1FD9B9-4B55-4D6B-BDD9-A93BC2D13A88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Jakie inicjatywy są niezbędne do osiągania celu? </a:t>
          </a:r>
        </a:p>
      </dgm:t>
    </dgm:pt>
    <dgm:pt modelId="{8AD54F5D-0224-4B6F-B6A5-8090CCAB57E1}" type="parTrans" cxnId="{3E2C1241-D2CE-41CB-86F8-459729F43029}">
      <dgm:prSet/>
      <dgm:spPr/>
      <dgm:t>
        <a:bodyPr/>
        <a:lstStyle/>
        <a:p>
          <a:endParaRPr lang="pl-PL"/>
        </a:p>
      </dgm:t>
    </dgm:pt>
    <dgm:pt modelId="{A00D8608-AD64-49AF-A2C1-13E73C263222}" type="sibTrans" cxnId="{3E2C1241-D2CE-41CB-86F8-459729F43029}">
      <dgm:prSet/>
      <dgm:spPr/>
      <dgm:t>
        <a:bodyPr/>
        <a:lstStyle/>
        <a:p>
          <a:endParaRPr lang="pl-PL"/>
        </a:p>
      </dgm:t>
    </dgm:pt>
    <dgm:pt modelId="{BD830419-6FC0-43D0-81D8-2362B00D704D}">
      <dgm:prSet phldrT="[Tekst]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</a:rPr>
            <a:t>Plan działań</a:t>
          </a:r>
        </a:p>
      </dgm:t>
    </dgm:pt>
    <dgm:pt modelId="{B2844AB9-0F85-4D69-B9C2-45CBE4DB0882}" type="parTrans" cxnId="{42443B76-B323-48FF-8E5C-89EA6EA4CF43}">
      <dgm:prSet/>
      <dgm:spPr/>
      <dgm:t>
        <a:bodyPr/>
        <a:lstStyle/>
        <a:p>
          <a:endParaRPr lang="pl-PL"/>
        </a:p>
      </dgm:t>
    </dgm:pt>
    <dgm:pt modelId="{0C7827D1-BC57-4B01-B265-7CF15B5F9852}" type="sibTrans" cxnId="{42443B76-B323-48FF-8E5C-89EA6EA4CF43}">
      <dgm:prSet/>
      <dgm:spPr/>
      <dgm:t>
        <a:bodyPr/>
        <a:lstStyle/>
        <a:p>
          <a:endParaRPr lang="pl-PL"/>
        </a:p>
      </dgm:t>
    </dgm:pt>
    <dgm:pt modelId="{1F8C914D-5F4C-48A1-A73A-81013C25FE9D}">
      <dgm:prSet phldrT="[Tekst]"/>
      <dgm:spPr>
        <a:solidFill>
          <a:srgbClr val="FFC000"/>
        </a:solidFill>
      </dgm:spPr>
      <dgm:t>
        <a:bodyPr/>
        <a:lstStyle/>
        <a:p>
          <a:r>
            <a:rPr lang="pl-PL" sz="1200" dirty="0">
              <a:solidFill>
                <a:schemeClr val="tx1"/>
              </a:solidFill>
            </a:rPr>
            <a:t>Harmonogram zadań</a:t>
          </a:r>
        </a:p>
      </dgm:t>
    </dgm:pt>
    <dgm:pt modelId="{E11714D8-AA77-4C6C-82CD-15FABAA6AA34}" type="parTrans" cxnId="{D9031034-A9F6-4D4C-9861-23ADF2DAE6CF}">
      <dgm:prSet/>
      <dgm:spPr/>
      <dgm:t>
        <a:bodyPr/>
        <a:lstStyle/>
        <a:p>
          <a:endParaRPr lang="pl-PL"/>
        </a:p>
      </dgm:t>
    </dgm:pt>
    <dgm:pt modelId="{DCA406F8-357D-461B-BC4A-F1251E8E14F2}" type="sibTrans" cxnId="{D9031034-A9F6-4D4C-9861-23ADF2DAE6CF}">
      <dgm:prSet/>
      <dgm:spPr/>
      <dgm:t>
        <a:bodyPr/>
        <a:lstStyle/>
        <a:p>
          <a:endParaRPr lang="pl-PL"/>
        </a:p>
      </dgm:t>
    </dgm:pt>
    <dgm:pt modelId="{67BFDE47-8534-4CE4-8477-F138131CD683}" type="pres">
      <dgm:prSet presAssocID="{36204DB1-07AE-4829-8D6B-512A3AD68EF2}" presName="CompostProcess" presStyleCnt="0">
        <dgm:presLayoutVars>
          <dgm:dir/>
          <dgm:resizeHandles val="exact"/>
        </dgm:presLayoutVars>
      </dgm:prSet>
      <dgm:spPr/>
    </dgm:pt>
    <dgm:pt modelId="{74E13134-93E2-47F4-9274-F5D1C9DECD2C}" type="pres">
      <dgm:prSet presAssocID="{36204DB1-07AE-4829-8D6B-512A3AD68EF2}" presName="arrow" presStyleLbl="bgShp" presStyleIdx="0" presStyleCnt="1"/>
      <dgm:spPr/>
    </dgm:pt>
    <dgm:pt modelId="{E6E22A25-B27D-4A10-978C-3753D5A85E21}" type="pres">
      <dgm:prSet presAssocID="{36204DB1-07AE-4829-8D6B-512A3AD68EF2}" presName="linearProcess" presStyleCnt="0"/>
      <dgm:spPr/>
    </dgm:pt>
    <dgm:pt modelId="{79D6042F-A6FC-491D-8BFE-E3E05F713DC0}" type="pres">
      <dgm:prSet presAssocID="{85A78554-D486-47DF-BDCE-D1698B476857}" presName="textNode" presStyleLbl="node1" presStyleIdx="0" presStyleCnt="4">
        <dgm:presLayoutVars>
          <dgm:bulletEnabled val="1"/>
        </dgm:presLayoutVars>
      </dgm:prSet>
      <dgm:spPr/>
    </dgm:pt>
    <dgm:pt modelId="{EDBBD595-940B-4F6C-8EE6-D91D50FBC646}" type="pres">
      <dgm:prSet presAssocID="{AE440397-552C-4DFE-B8A7-03B883BCD668}" presName="sibTrans" presStyleCnt="0"/>
      <dgm:spPr/>
    </dgm:pt>
    <dgm:pt modelId="{CDDE8625-76B0-4855-A43F-1ED681DC1FCA}" type="pres">
      <dgm:prSet presAssocID="{EE925093-CCE5-4378-BCFD-0520DDD263E2}" presName="textNode" presStyleLbl="node1" presStyleIdx="1" presStyleCnt="4">
        <dgm:presLayoutVars>
          <dgm:bulletEnabled val="1"/>
        </dgm:presLayoutVars>
      </dgm:prSet>
      <dgm:spPr/>
    </dgm:pt>
    <dgm:pt modelId="{E91DBBA6-955F-4E50-AC2C-2A208CF470FC}" type="pres">
      <dgm:prSet presAssocID="{A83F09E4-00AF-451C-8BA6-E43D4191BB60}" presName="sibTrans" presStyleCnt="0"/>
      <dgm:spPr/>
    </dgm:pt>
    <dgm:pt modelId="{41FA5578-4DBC-403F-BF65-B93DD964D1B9}" type="pres">
      <dgm:prSet presAssocID="{D03868E8-032B-4232-912D-B9E717CEB5F3}" presName="textNode" presStyleLbl="node1" presStyleIdx="2" presStyleCnt="4">
        <dgm:presLayoutVars>
          <dgm:bulletEnabled val="1"/>
        </dgm:presLayoutVars>
      </dgm:prSet>
      <dgm:spPr/>
    </dgm:pt>
    <dgm:pt modelId="{403F5AFD-40BD-49AD-BCB0-0085C5E80614}" type="pres">
      <dgm:prSet presAssocID="{026B1FE9-2194-4390-8D18-02665FFDBBC6}" presName="sibTrans" presStyleCnt="0"/>
      <dgm:spPr/>
    </dgm:pt>
    <dgm:pt modelId="{9170FB2C-97A0-494F-BEC5-32B4F3597BFC}" type="pres">
      <dgm:prSet presAssocID="{FC1FD9B9-4B55-4D6B-BDD9-A93BC2D13A8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EA51B504-F913-4383-B32B-9FCDD639298D}" srcId="{EE925093-CCE5-4378-BCFD-0520DDD263E2}" destId="{91E9DBB1-3590-4D97-8F96-FCA6123F74B1}" srcOrd="0" destOrd="0" parTransId="{75EA2E5C-ADBA-4954-93E7-F7147565ADF1}" sibTransId="{07EA04C1-51E7-4804-BD1B-5CE1BE809020}"/>
    <dgm:cxn modelId="{D9031034-A9F6-4D4C-9861-23ADF2DAE6CF}" srcId="{FC1FD9B9-4B55-4D6B-BDD9-A93BC2D13A88}" destId="{1F8C914D-5F4C-48A1-A73A-81013C25FE9D}" srcOrd="1" destOrd="0" parTransId="{E11714D8-AA77-4C6C-82CD-15FABAA6AA34}" sibTransId="{DCA406F8-357D-461B-BC4A-F1251E8E14F2}"/>
    <dgm:cxn modelId="{ED12FE3E-4C62-421B-8EDD-0376BAB90C3F}" srcId="{36204DB1-07AE-4829-8D6B-512A3AD68EF2}" destId="{85A78554-D486-47DF-BDCE-D1698B476857}" srcOrd="0" destOrd="0" parTransId="{86A9A7DF-AA69-4CB8-9FD7-A146E8C1A6A8}" sibTransId="{AE440397-552C-4DFE-B8A7-03B883BCD668}"/>
    <dgm:cxn modelId="{3E2C1241-D2CE-41CB-86F8-459729F43029}" srcId="{36204DB1-07AE-4829-8D6B-512A3AD68EF2}" destId="{FC1FD9B9-4B55-4D6B-BDD9-A93BC2D13A88}" srcOrd="3" destOrd="0" parTransId="{8AD54F5D-0224-4B6F-B6A5-8090CCAB57E1}" sibTransId="{A00D8608-AD64-49AF-A2C1-13E73C263222}"/>
    <dgm:cxn modelId="{ED132A44-172E-4CB5-80E3-D3730B9E1DFE}" type="presOf" srcId="{AB01A49F-9814-4EA4-A947-7E75F42FCB29}" destId="{41FA5578-4DBC-403F-BF65-B93DD964D1B9}" srcOrd="0" destOrd="1" presId="urn:microsoft.com/office/officeart/2005/8/layout/hProcess9"/>
    <dgm:cxn modelId="{E9EDEE70-D4DC-451C-9116-0D9530BF3739}" type="presOf" srcId="{EE925093-CCE5-4378-BCFD-0520DDD263E2}" destId="{CDDE8625-76B0-4855-A43F-1ED681DC1FCA}" srcOrd="0" destOrd="0" presId="urn:microsoft.com/office/officeart/2005/8/layout/hProcess9"/>
    <dgm:cxn modelId="{B053DE53-0465-46A5-8C78-EF41C5DD5872}" type="presOf" srcId="{D03868E8-032B-4232-912D-B9E717CEB5F3}" destId="{41FA5578-4DBC-403F-BF65-B93DD964D1B9}" srcOrd="0" destOrd="0" presId="urn:microsoft.com/office/officeart/2005/8/layout/hProcess9"/>
    <dgm:cxn modelId="{42085475-DBA4-46D0-95FC-D3AC867A0065}" srcId="{36204DB1-07AE-4829-8D6B-512A3AD68EF2}" destId="{D03868E8-032B-4232-912D-B9E717CEB5F3}" srcOrd="2" destOrd="0" parTransId="{E8A75DFB-1950-4AD1-9A78-00C11A4B933E}" sibTransId="{026B1FE9-2194-4390-8D18-02665FFDBBC6}"/>
    <dgm:cxn modelId="{42443B76-B323-48FF-8E5C-89EA6EA4CF43}" srcId="{FC1FD9B9-4B55-4D6B-BDD9-A93BC2D13A88}" destId="{BD830419-6FC0-43D0-81D8-2362B00D704D}" srcOrd="0" destOrd="0" parTransId="{B2844AB9-0F85-4D69-B9C2-45CBE4DB0882}" sibTransId="{0C7827D1-BC57-4B01-B265-7CF15B5F9852}"/>
    <dgm:cxn modelId="{4B261177-52BB-423A-B4EA-50BBF7A99148}" type="presOf" srcId="{85A78554-D486-47DF-BDCE-D1698B476857}" destId="{79D6042F-A6FC-491D-8BFE-E3E05F713DC0}" srcOrd="0" destOrd="0" presId="urn:microsoft.com/office/officeart/2005/8/layout/hProcess9"/>
    <dgm:cxn modelId="{CFDB2E57-4CD8-45F1-A2C9-E4D4FBCBA313}" type="presOf" srcId="{BD830419-6FC0-43D0-81D8-2362B00D704D}" destId="{9170FB2C-97A0-494F-BEC5-32B4F3597BFC}" srcOrd="0" destOrd="1" presId="urn:microsoft.com/office/officeart/2005/8/layout/hProcess9"/>
    <dgm:cxn modelId="{1EA91D8D-60FD-4178-AF90-B2303C99B453}" srcId="{D03868E8-032B-4232-912D-B9E717CEB5F3}" destId="{AB01A49F-9814-4EA4-A947-7E75F42FCB29}" srcOrd="0" destOrd="0" parTransId="{ACBA2983-F473-4C8F-A9F7-914E51593B5A}" sibTransId="{E99C60B2-951F-47B5-8E45-63FCD230B8BE}"/>
    <dgm:cxn modelId="{445E8E93-669F-44C7-BB58-7164BD3D3F67}" type="presOf" srcId="{FC1FD9B9-4B55-4D6B-BDD9-A93BC2D13A88}" destId="{9170FB2C-97A0-494F-BEC5-32B4F3597BFC}" srcOrd="0" destOrd="0" presId="urn:microsoft.com/office/officeart/2005/8/layout/hProcess9"/>
    <dgm:cxn modelId="{30F722A6-BE2B-49EC-88F6-1D06AB73769E}" type="presOf" srcId="{74E85EBB-9CD3-466F-9C44-8EF7F11B6C1E}" destId="{79D6042F-A6FC-491D-8BFE-E3E05F713DC0}" srcOrd="0" destOrd="2" presId="urn:microsoft.com/office/officeart/2005/8/layout/hProcess9"/>
    <dgm:cxn modelId="{EFAE26AB-504B-4C0B-91AB-BE8ECA29FFF3}" type="presOf" srcId="{43D55C1F-FC81-4456-B510-6B10559584B0}" destId="{79D6042F-A6FC-491D-8BFE-E3E05F713DC0}" srcOrd="0" destOrd="1" presId="urn:microsoft.com/office/officeart/2005/8/layout/hProcess9"/>
    <dgm:cxn modelId="{8663B0B4-E0FE-4C74-A41F-B070B3B3DB69}" type="presOf" srcId="{91E9DBB1-3590-4D97-8F96-FCA6123F74B1}" destId="{CDDE8625-76B0-4855-A43F-1ED681DC1FCA}" srcOrd="0" destOrd="1" presId="urn:microsoft.com/office/officeart/2005/8/layout/hProcess9"/>
    <dgm:cxn modelId="{50DD78BA-A477-4562-8FB7-90C1F998FE61}" type="presOf" srcId="{ED82FFDE-8FE2-4CBB-AFC2-B2582D807A95}" destId="{CDDE8625-76B0-4855-A43F-1ED681DC1FCA}" srcOrd="0" destOrd="2" presId="urn:microsoft.com/office/officeart/2005/8/layout/hProcess9"/>
    <dgm:cxn modelId="{9A99B3C4-9474-441E-A154-2B8E01DB5398}" type="presOf" srcId="{36204DB1-07AE-4829-8D6B-512A3AD68EF2}" destId="{67BFDE47-8534-4CE4-8477-F138131CD683}" srcOrd="0" destOrd="0" presId="urn:microsoft.com/office/officeart/2005/8/layout/hProcess9"/>
    <dgm:cxn modelId="{E00DBFCB-FF83-46EA-8B0D-19C5C244F607}" srcId="{36204DB1-07AE-4829-8D6B-512A3AD68EF2}" destId="{EE925093-CCE5-4378-BCFD-0520DDD263E2}" srcOrd="1" destOrd="0" parTransId="{9FBC363A-3230-408C-BD3F-DC48320B7412}" sibTransId="{A83F09E4-00AF-451C-8BA6-E43D4191BB60}"/>
    <dgm:cxn modelId="{0A3E94CC-1F2C-4FA5-B73B-7A05D7C8F9EF}" type="presOf" srcId="{1F8C914D-5F4C-48A1-A73A-81013C25FE9D}" destId="{9170FB2C-97A0-494F-BEC5-32B4F3597BFC}" srcOrd="0" destOrd="2" presId="urn:microsoft.com/office/officeart/2005/8/layout/hProcess9"/>
    <dgm:cxn modelId="{F7386AE3-1762-45E6-8046-321EB2E90642}" srcId="{85A78554-D486-47DF-BDCE-D1698B476857}" destId="{74E85EBB-9CD3-466F-9C44-8EF7F11B6C1E}" srcOrd="1" destOrd="0" parTransId="{D0A0B5BD-0F21-469D-8ECF-0074575B0D80}" sibTransId="{C547707C-D7D1-40E2-B582-3BA20808E8B1}"/>
    <dgm:cxn modelId="{8E1090F5-0B79-4B43-AC6B-609BDE793B75}" srcId="{85A78554-D486-47DF-BDCE-D1698B476857}" destId="{43D55C1F-FC81-4456-B510-6B10559584B0}" srcOrd="0" destOrd="0" parTransId="{2C30481F-737B-44C4-BB1E-D36F78B636CA}" sibTransId="{8CF8CE64-4751-431B-B4B8-9E096CB143C4}"/>
    <dgm:cxn modelId="{DDB8ADF9-1798-43EA-9D42-CA6614100B53}" srcId="{EE925093-CCE5-4378-BCFD-0520DDD263E2}" destId="{ED82FFDE-8FE2-4CBB-AFC2-B2582D807A95}" srcOrd="1" destOrd="0" parTransId="{89F75C84-FBE6-44D8-B702-1309B9A77550}" sibTransId="{31A5217C-5B99-4F15-92F0-7033FA1A5B36}"/>
    <dgm:cxn modelId="{C024F28D-BF4E-4117-8F13-BF52968A0B1F}" type="presParOf" srcId="{67BFDE47-8534-4CE4-8477-F138131CD683}" destId="{74E13134-93E2-47F4-9274-F5D1C9DECD2C}" srcOrd="0" destOrd="0" presId="urn:microsoft.com/office/officeart/2005/8/layout/hProcess9"/>
    <dgm:cxn modelId="{85342480-FDC3-4903-B888-81094816F07C}" type="presParOf" srcId="{67BFDE47-8534-4CE4-8477-F138131CD683}" destId="{E6E22A25-B27D-4A10-978C-3753D5A85E21}" srcOrd="1" destOrd="0" presId="urn:microsoft.com/office/officeart/2005/8/layout/hProcess9"/>
    <dgm:cxn modelId="{6B69BA7D-877C-44F4-8114-5697A4CFD026}" type="presParOf" srcId="{E6E22A25-B27D-4A10-978C-3753D5A85E21}" destId="{79D6042F-A6FC-491D-8BFE-E3E05F713DC0}" srcOrd="0" destOrd="0" presId="urn:microsoft.com/office/officeart/2005/8/layout/hProcess9"/>
    <dgm:cxn modelId="{593CBBC9-AEE2-4759-9933-F8CB1B33E500}" type="presParOf" srcId="{E6E22A25-B27D-4A10-978C-3753D5A85E21}" destId="{EDBBD595-940B-4F6C-8EE6-D91D50FBC646}" srcOrd="1" destOrd="0" presId="urn:microsoft.com/office/officeart/2005/8/layout/hProcess9"/>
    <dgm:cxn modelId="{418CC7BD-109B-4E61-ABCC-161CE4811FD0}" type="presParOf" srcId="{E6E22A25-B27D-4A10-978C-3753D5A85E21}" destId="{CDDE8625-76B0-4855-A43F-1ED681DC1FCA}" srcOrd="2" destOrd="0" presId="urn:microsoft.com/office/officeart/2005/8/layout/hProcess9"/>
    <dgm:cxn modelId="{A380EA5A-CA93-4CE8-86E1-BF53323A4736}" type="presParOf" srcId="{E6E22A25-B27D-4A10-978C-3753D5A85E21}" destId="{E91DBBA6-955F-4E50-AC2C-2A208CF470FC}" srcOrd="3" destOrd="0" presId="urn:microsoft.com/office/officeart/2005/8/layout/hProcess9"/>
    <dgm:cxn modelId="{D182BDD8-26F5-41FA-9917-A6EEFFC4639D}" type="presParOf" srcId="{E6E22A25-B27D-4A10-978C-3753D5A85E21}" destId="{41FA5578-4DBC-403F-BF65-B93DD964D1B9}" srcOrd="4" destOrd="0" presId="urn:microsoft.com/office/officeart/2005/8/layout/hProcess9"/>
    <dgm:cxn modelId="{3A59C693-3DC7-4C9E-A50F-C0A9779AAD28}" type="presParOf" srcId="{E6E22A25-B27D-4A10-978C-3753D5A85E21}" destId="{403F5AFD-40BD-49AD-BCB0-0085C5E80614}" srcOrd="5" destOrd="0" presId="urn:microsoft.com/office/officeart/2005/8/layout/hProcess9"/>
    <dgm:cxn modelId="{3667DD32-6149-4370-83C5-84A8EF400273}" type="presParOf" srcId="{E6E22A25-B27D-4A10-978C-3753D5A85E21}" destId="{9170FB2C-97A0-494F-BEC5-32B4F3597BF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FB00B3-A656-4BB6-947C-F13788287795}" type="doc">
      <dgm:prSet loTypeId="urn:microsoft.com/office/officeart/2005/8/layout/arrow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279097-F9D6-4B22-B445-60D54FA6B8AD}">
      <dgm:prSet phldrT="[Tekst]"/>
      <dgm:spPr>
        <a:solidFill>
          <a:srgbClr val="FFC000"/>
        </a:solidFill>
      </dgm:spPr>
      <dgm:t>
        <a:bodyPr/>
        <a:lstStyle/>
        <a:p>
          <a:r>
            <a:rPr lang="pl-PL" b="1" dirty="0">
              <a:solidFill>
                <a:srgbClr val="002060"/>
              </a:solidFill>
            </a:rPr>
            <a:t>Zarządzamy strategicznie</a:t>
          </a:r>
        </a:p>
      </dgm:t>
    </dgm:pt>
    <dgm:pt modelId="{18E46D4C-B298-423D-95E7-6905617980B5}" type="parTrans" cxnId="{8473AEDC-584A-4137-87BB-49290D1C0452}">
      <dgm:prSet/>
      <dgm:spPr/>
      <dgm:t>
        <a:bodyPr/>
        <a:lstStyle/>
        <a:p>
          <a:endParaRPr lang="pl-PL"/>
        </a:p>
      </dgm:t>
    </dgm:pt>
    <dgm:pt modelId="{1DC2973B-613D-43A2-804C-4DE2E9D4FCBA}" type="sibTrans" cxnId="{8473AEDC-584A-4137-87BB-49290D1C0452}">
      <dgm:prSet/>
      <dgm:spPr/>
      <dgm:t>
        <a:bodyPr/>
        <a:lstStyle/>
        <a:p>
          <a:endParaRPr lang="pl-PL"/>
        </a:p>
      </dgm:t>
    </dgm:pt>
    <dgm:pt modelId="{4F2B3020-4DB1-46BE-B79F-013E126B9117}">
      <dgm:prSet phldrT="[Tekst]"/>
      <dgm:spPr>
        <a:solidFill>
          <a:srgbClr val="FFC000"/>
        </a:solidFill>
      </dgm:spPr>
      <dgm:t>
        <a:bodyPr/>
        <a:lstStyle/>
        <a:p>
          <a:r>
            <a:rPr lang="pl-PL" b="1" dirty="0">
              <a:solidFill>
                <a:srgbClr val="002060"/>
              </a:solidFill>
            </a:rPr>
            <a:t>Zarządzamy strategią</a:t>
          </a:r>
        </a:p>
      </dgm:t>
    </dgm:pt>
    <dgm:pt modelId="{60760C86-4DFF-46A8-8072-9C2DC7B04AFB}" type="parTrans" cxnId="{4893FE1C-A298-48A0-AA73-1055B80D9439}">
      <dgm:prSet/>
      <dgm:spPr/>
      <dgm:t>
        <a:bodyPr/>
        <a:lstStyle/>
        <a:p>
          <a:endParaRPr lang="pl-PL"/>
        </a:p>
      </dgm:t>
    </dgm:pt>
    <dgm:pt modelId="{17775406-75E1-4CC4-9CAB-4173AD29755E}" type="sibTrans" cxnId="{4893FE1C-A298-48A0-AA73-1055B80D9439}">
      <dgm:prSet/>
      <dgm:spPr/>
      <dgm:t>
        <a:bodyPr/>
        <a:lstStyle/>
        <a:p>
          <a:endParaRPr lang="pl-PL"/>
        </a:p>
      </dgm:t>
    </dgm:pt>
    <dgm:pt modelId="{E03DC2E8-80CA-4563-9845-7DAEF422E957}" type="pres">
      <dgm:prSet presAssocID="{43FB00B3-A656-4BB6-947C-F13788287795}" presName="diagram" presStyleCnt="0">
        <dgm:presLayoutVars>
          <dgm:dir/>
          <dgm:resizeHandles val="exact"/>
        </dgm:presLayoutVars>
      </dgm:prSet>
      <dgm:spPr/>
    </dgm:pt>
    <dgm:pt modelId="{BBAA620C-7F96-4ED8-961C-38216F6FD023}" type="pres">
      <dgm:prSet presAssocID="{F2279097-F9D6-4B22-B445-60D54FA6B8AD}" presName="arrow" presStyleLbl="node1" presStyleIdx="0" presStyleCnt="2" custScaleY="100041" custRadScaleRad="136787" custRadScaleInc="1444">
        <dgm:presLayoutVars>
          <dgm:bulletEnabled val="1"/>
        </dgm:presLayoutVars>
      </dgm:prSet>
      <dgm:spPr/>
    </dgm:pt>
    <dgm:pt modelId="{465D0A0E-503F-44E9-A224-093BAFBABD3C}" type="pres">
      <dgm:prSet presAssocID="{4F2B3020-4DB1-46BE-B79F-013E126B9117}" presName="arrow" presStyleLbl="node1" presStyleIdx="1" presStyleCnt="2" custScaleY="100041">
        <dgm:presLayoutVars>
          <dgm:bulletEnabled val="1"/>
        </dgm:presLayoutVars>
      </dgm:prSet>
      <dgm:spPr/>
    </dgm:pt>
  </dgm:ptLst>
  <dgm:cxnLst>
    <dgm:cxn modelId="{4893FE1C-A298-48A0-AA73-1055B80D9439}" srcId="{43FB00B3-A656-4BB6-947C-F13788287795}" destId="{4F2B3020-4DB1-46BE-B79F-013E126B9117}" srcOrd="1" destOrd="0" parTransId="{60760C86-4DFF-46A8-8072-9C2DC7B04AFB}" sibTransId="{17775406-75E1-4CC4-9CAB-4173AD29755E}"/>
    <dgm:cxn modelId="{EC68A566-5712-4390-8C6E-61DF7D2968E6}" type="presOf" srcId="{43FB00B3-A656-4BB6-947C-F13788287795}" destId="{E03DC2E8-80CA-4563-9845-7DAEF422E957}" srcOrd="0" destOrd="0" presId="urn:microsoft.com/office/officeart/2005/8/layout/arrow5"/>
    <dgm:cxn modelId="{130A6481-1999-46BA-944A-E4F1069A16CE}" type="presOf" srcId="{F2279097-F9D6-4B22-B445-60D54FA6B8AD}" destId="{BBAA620C-7F96-4ED8-961C-38216F6FD023}" srcOrd="0" destOrd="0" presId="urn:microsoft.com/office/officeart/2005/8/layout/arrow5"/>
    <dgm:cxn modelId="{8473AEDC-584A-4137-87BB-49290D1C0452}" srcId="{43FB00B3-A656-4BB6-947C-F13788287795}" destId="{F2279097-F9D6-4B22-B445-60D54FA6B8AD}" srcOrd="0" destOrd="0" parTransId="{18E46D4C-B298-423D-95E7-6905617980B5}" sibTransId="{1DC2973B-613D-43A2-804C-4DE2E9D4FCBA}"/>
    <dgm:cxn modelId="{43221EF6-9CF4-46E9-8A29-CF65F45D2204}" type="presOf" srcId="{4F2B3020-4DB1-46BE-B79F-013E126B9117}" destId="{465D0A0E-503F-44E9-A224-093BAFBABD3C}" srcOrd="0" destOrd="0" presId="urn:microsoft.com/office/officeart/2005/8/layout/arrow5"/>
    <dgm:cxn modelId="{95E3AE67-8835-4D80-A4B8-B5A5817163DE}" type="presParOf" srcId="{E03DC2E8-80CA-4563-9845-7DAEF422E957}" destId="{BBAA620C-7F96-4ED8-961C-38216F6FD023}" srcOrd="0" destOrd="0" presId="urn:microsoft.com/office/officeart/2005/8/layout/arrow5"/>
    <dgm:cxn modelId="{6D941888-C80A-4EAC-82D2-DB60E5E96F45}" type="presParOf" srcId="{E03DC2E8-80CA-4563-9845-7DAEF422E957}" destId="{465D0A0E-503F-44E9-A224-093BAFBABD3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95EEFD-A697-49AD-B004-906FD11D49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6DE2C2B-611A-4166-8BD8-588565457644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pl-PL" sz="2800" b="1" dirty="0">
              <a:solidFill>
                <a:schemeClr val="accent2">
                  <a:lumMod val="50000"/>
                </a:schemeClr>
              </a:solidFill>
            </a:rPr>
            <a:t>Drogą, którą musimy przemierzać, aby osiągać efektywny rozwój </a:t>
          </a:r>
        </a:p>
      </dgm:t>
    </dgm:pt>
    <dgm:pt modelId="{DB35FA56-8A34-438E-8A26-4A3E53428829}" type="parTrans" cxnId="{598B851F-F7CF-4462-9C09-AC7D4C06C099}">
      <dgm:prSet/>
      <dgm:spPr/>
      <dgm:t>
        <a:bodyPr/>
        <a:lstStyle/>
        <a:p>
          <a:endParaRPr lang="pl-PL"/>
        </a:p>
      </dgm:t>
    </dgm:pt>
    <dgm:pt modelId="{7C6B88F4-1659-4402-A134-D111672D9B8B}" type="sibTrans" cxnId="{598B851F-F7CF-4462-9C09-AC7D4C06C099}">
      <dgm:prSet/>
      <dgm:spPr/>
      <dgm:t>
        <a:bodyPr/>
        <a:lstStyle/>
        <a:p>
          <a:endParaRPr lang="pl-PL"/>
        </a:p>
      </dgm:t>
    </dgm:pt>
    <dgm:pt modelId="{A1FD5811-1875-4CEE-AC9D-EA78E67B1A19}" type="pres">
      <dgm:prSet presAssocID="{5E95EEFD-A697-49AD-B004-906FD11D495F}" presName="linear" presStyleCnt="0">
        <dgm:presLayoutVars>
          <dgm:animLvl val="lvl"/>
          <dgm:resizeHandles val="exact"/>
        </dgm:presLayoutVars>
      </dgm:prSet>
      <dgm:spPr/>
    </dgm:pt>
    <dgm:pt modelId="{E8D8BCFB-F194-4FAD-A77E-A172DAF62171}" type="pres">
      <dgm:prSet presAssocID="{A6DE2C2B-611A-4166-8BD8-588565457644}" presName="parentText" presStyleLbl="node1" presStyleIdx="0" presStyleCnt="1" custAng="0" custFlipVert="0" custScaleY="384935" custLinFactY="-100000" custLinFactNeighborX="1363" custLinFactNeighborY="-169408">
        <dgm:presLayoutVars>
          <dgm:chMax val="0"/>
          <dgm:bulletEnabled val="1"/>
        </dgm:presLayoutVars>
      </dgm:prSet>
      <dgm:spPr/>
    </dgm:pt>
  </dgm:ptLst>
  <dgm:cxnLst>
    <dgm:cxn modelId="{598B851F-F7CF-4462-9C09-AC7D4C06C099}" srcId="{5E95EEFD-A697-49AD-B004-906FD11D495F}" destId="{A6DE2C2B-611A-4166-8BD8-588565457644}" srcOrd="0" destOrd="0" parTransId="{DB35FA56-8A34-438E-8A26-4A3E53428829}" sibTransId="{7C6B88F4-1659-4402-A134-D111672D9B8B}"/>
    <dgm:cxn modelId="{641E0B69-3FB1-4134-B807-535883E4FD5A}" type="presOf" srcId="{5E95EEFD-A697-49AD-B004-906FD11D495F}" destId="{A1FD5811-1875-4CEE-AC9D-EA78E67B1A19}" srcOrd="0" destOrd="0" presId="urn:microsoft.com/office/officeart/2005/8/layout/vList2"/>
    <dgm:cxn modelId="{13B9F58A-E75B-4009-9224-F88632D800E4}" type="presOf" srcId="{A6DE2C2B-611A-4166-8BD8-588565457644}" destId="{E8D8BCFB-F194-4FAD-A77E-A172DAF62171}" srcOrd="0" destOrd="0" presId="urn:microsoft.com/office/officeart/2005/8/layout/vList2"/>
    <dgm:cxn modelId="{7B007885-F13F-4101-BD95-2D30AD55B623}" type="presParOf" srcId="{A1FD5811-1875-4CEE-AC9D-EA78E67B1A19}" destId="{E8D8BCFB-F194-4FAD-A77E-A172DAF621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4BABD9-D60B-41BD-9FCA-4878E4E1B3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3096123-BAA8-43CC-A382-AFEAE435E498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pl-PL" sz="2400" b="1" dirty="0">
              <a:solidFill>
                <a:schemeClr val="accent2">
                  <a:lumMod val="50000"/>
                </a:schemeClr>
              </a:solidFill>
              <a:effectLst/>
            </a:rPr>
            <a:t>Jeśli chcesz dojść tam, gdzie nigdy nie byłeś</a:t>
          </a:r>
          <a:endParaRPr lang="pl-PL" sz="2400" dirty="0">
            <a:solidFill>
              <a:schemeClr val="accent2">
                <a:lumMod val="50000"/>
              </a:schemeClr>
            </a:solidFill>
            <a:effectLst/>
          </a:endParaRPr>
        </a:p>
      </dgm:t>
    </dgm:pt>
    <dgm:pt modelId="{7D3AE680-2B82-41A1-B75F-97FB05B5B757}" type="parTrans" cxnId="{7D65D317-3CA2-49A8-8A6E-6F02129E255E}">
      <dgm:prSet/>
      <dgm:spPr/>
      <dgm:t>
        <a:bodyPr/>
        <a:lstStyle/>
        <a:p>
          <a:endParaRPr lang="pl-PL"/>
        </a:p>
      </dgm:t>
    </dgm:pt>
    <dgm:pt modelId="{337D2EEE-728C-472A-829F-F05E245EEDE7}" type="sibTrans" cxnId="{7D65D317-3CA2-49A8-8A6E-6F02129E255E}">
      <dgm:prSet/>
      <dgm:spPr/>
      <dgm:t>
        <a:bodyPr/>
        <a:lstStyle/>
        <a:p>
          <a:endParaRPr lang="pl-PL"/>
        </a:p>
      </dgm:t>
    </dgm:pt>
    <dgm:pt modelId="{D98EEB57-FFB4-4946-B4EE-4926F7242A9C}" type="pres">
      <dgm:prSet presAssocID="{554BABD9-D60B-41BD-9FCA-4878E4E1B3A6}" presName="linear" presStyleCnt="0">
        <dgm:presLayoutVars>
          <dgm:animLvl val="lvl"/>
          <dgm:resizeHandles val="exact"/>
        </dgm:presLayoutVars>
      </dgm:prSet>
      <dgm:spPr/>
    </dgm:pt>
    <dgm:pt modelId="{18E2C509-3A44-4A7B-AF93-6DAD291739D4}" type="pres">
      <dgm:prSet presAssocID="{33096123-BAA8-43CC-A382-AFEAE435E498}" presName="parentText" presStyleLbl="node1" presStyleIdx="0" presStyleCnt="1" custScaleY="296327" custLinFactY="-52522" custLinFactNeighborX="-913" custLinFactNeighborY="-100000">
        <dgm:presLayoutVars>
          <dgm:chMax val="0"/>
          <dgm:bulletEnabled val="1"/>
        </dgm:presLayoutVars>
      </dgm:prSet>
      <dgm:spPr/>
    </dgm:pt>
  </dgm:ptLst>
  <dgm:cxnLst>
    <dgm:cxn modelId="{7D65D317-3CA2-49A8-8A6E-6F02129E255E}" srcId="{554BABD9-D60B-41BD-9FCA-4878E4E1B3A6}" destId="{33096123-BAA8-43CC-A382-AFEAE435E498}" srcOrd="0" destOrd="0" parTransId="{7D3AE680-2B82-41A1-B75F-97FB05B5B757}" sibTransId="{337D2EEE-728C-472A-829F-F05E245EEDE7}"/>
    <dgm:cxn modelId="{4859103F-C69A-4A51-BD9C-9592D0A3D24D}" type="presOf" srcId="{554BABD9-D60B-41BD-9FCA-4878E4E1B3A6}" destId="{D98EEB57-FFB4-4946-B4EE-4926F7242A9C}" srcOrd="0" destOrd="0" presId="urn:microsoft.com/office/officeart/2005/8/layout/vList2"/>
    <dgm:cxn modelId="{5BF52CF4-44A0-43B9-93C0-3E9795BE7551}" type="presOf" srcId="{33096123-BAA8-43CC-A382-AFEAE435E498}" destId="{18E2C509-3A44-4A7B-AF93-6DAD291739D4}" srcOrd="0" destOrd="0" presId="urn:microsoft.com/office/officeart/2005/8/layout/vList2"/>
    <dgm:cxn modelId="{2566378F-E60C-477D-9AB9-CEFBA082BB6E}" type="presParOf" srcId="{D98EEB57-FFB4-4946-B4EE-4926F7242A9C}" destId="{18E2C509-3A44-4A7B-AF93-6DAD291739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4BABD9-D60B-41BD-9FCA-4878E4E1B3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3096123-BAA8-43CC-A382-AFEAE435E498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pl-PL" sz="2800" b="1" dirty="0">
              <a:solidFill>
                <a:schemeClr val="accent2">
                  <a:lumMod val="50000"/>
                </a:schemeClr>
              </a:solidFill>
            </a:rPr>
            <a:t>Musisz iść drogą, którą nigdy nie szedłeś</a:t>
          </a:r>
          <a:endParaRPr lang="pl-PL" sz="2800" dirty="0">
            <a:solidFill>
              <a:schemeClr val="accent2">
                <a:lumMod val="50000"/>
              </a:schemeClr>
            </a:solidFill>
          </a:endParaRPr>
        </a:p>
      </dgm:t>
    </dgm:pt>
    <dgm:pt modelId="{7D3AE680-2B82-41A1-B75F-97FB05B5B757}" type="parTrans" cxnId="{7D65D317-3CA2-49A8-8A6E-6F02129E255E}">
      <dgm:prSet/>
      <dgm:spPr/>
      <dgm:t>
        <a:bodyPr/>
        <a:lstStyle/>
        <a:p>
          <a:endParaRPr lang="pl-PL"/>
        </a:p>
      </dgm:t>
    </dgm:pt>
    <dgm:pt modelId="{337D2EEE-728C-472A-829F-F05E245EEDE7}" type="sibTrans" cxnId="{7D65D317-3CA2-49A8-8A6E-6F02129E255E}">
      <dgm:prSet/>
      <dgm:spPr/>
      <dgm:t>
        <a:bodyPr/>
        <a:lstStyle/>
        <a:p>
          <a:endParaRPr lang="pl-PL"/>
        </a:p>
      </dgm:t>
    </dgm:pt>
    <dgm:pt modelId="{D98EEB57-FFB4-4946-B4EE-4926F7242A9C}" type="pres">
      <dgm:prSet presAssocID="{554BABD9-D60B-41BD-9FCA-4878E4E1B3A6}" presName="linear" presStyleCnt="0">
        <dgm:presLayoutVars>
          <dgm:animLvl val="lvl"/>
          <dgm:resizeHandles val="exact"/>
        </dgm:presLayoutVars>
      </dgm:prSet>
      <dgm:spPr/>
    </dgm:pt>
    <dgm:pt modelId="{18E2C509-3A44-4A7B-AF93-6DAD291739D4}" type="pres">
      <dgm:prSet presAssocID="{33096123-BAA8-43CC-A382-AFEAE435E498}" presName="parentText" presStyleLbl="node1" presStyleIdx="0" presStyleCnt="1" custLinFactNeighborX="-449" custLinFactNeighborY="-529">
        <dgm:presLayoutVars>
          <dgm:chMax val="0"/>
          <dgm:bulletEnabled val="1"/>
        </dgm:presLayoutVars>
      </dgm:prSet>
      <dgm:spPr/>
    </dgm:pt>
  </dgm:ptLst>
  <dgm:cxnLst>
    <dgm:cxn modelId="{7D65D317-3CA2-49A8-8A6E-6F02129E255E}" srcId="{554BABD9-D60B-41BD-9FCA-4878E4E1B3A6}" destId="{33096123-BAA8-43CC-A382-AFEAE435E498}" srcOrd="0" destOrd="0" parTransId="{7D3AE680-2B82-41A1-B75F-97FB05B5B757}" sibTransId="{337D2EEE-728C-472A-829F-F05E245EEDE7}"/>
    <dgm:cxn modelId="{4D19E3A7-10C2-4738-8C40-050A6DFECC1D}" type="presOf" srcId="{33096123-BAA8-43CC-A382-AFEAE435E498}" destId="{18E2C509-3A44-4A7B-AF93-6DAD291739D4}" srcOrd="0" destOrd="0" presId="urn:microsoft.com/office/officeart/2005/8/layout/vList2"/>
    <dgm:cxn modelId="{B267B0C5-1556-4E3E-90E6-313AAF6BD1C4}" type="presOf" srcId="{554BABD9-D60B-41BD-9FCA-4878E4E1B3A6}" destId="{D98EEB57-FFB4-4946-B4EE-4926F7242A9C}" srcOrd="0" destOrd="0" presId="urn:microsoft.com/office/officeart/2005/8/layout/vList2"/>
    <dgm:cxn modelId="{02C3D4A5-B545-4319-8F97-844FBBCCC16B}" type="presParOf" srcId="{D98EEB57-FFB4-4946-B4EE-4926F7242A9C}" destId="{18E2C509-3A44-4A7B-AF93-6DAD291739D4}" srcOrd="0" destOrd="0" presId="urn:microsoft.com/office/officeart/2005/8/layout/vList2"/>
  </dgm:cxnLst>
  <dgm:bg>
    <a:blipFill dpi="0" rotWithShape="1">
      <a:blip xmlns:r="http://schemas.openxmlformats.org/officeDocument/2006/relationships" r:embed="rId1">
        <a:alphaModFix amt="11000"/>
      </a:blip>
      <a:srcRect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6AB76-9165-4518-85CE-8494529EA75E}">
      <dsp:nvSpPr>
        <dsp:cNvPr id="0" name=""/>
        <dsp:cNvSpPr/>
      </dsp:nvSpPr>
      <dsp:spPr>
        <a:xfrm>
          <a:off x="2364887" y="172830"/>
          <a:ext cx="1414579" cy="91947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Analiza</a:t>
          </a:r>
        </a:p>
      </dsp:txBody>
      <dsp:txXfrm>
        <a:off x="2409772" y="217715"/>
        <a:ext cx="1324809" cy="829706"/>
      </dsp:txXfrm>
    </dsp:sp>
    <dsp:sp modelId="{0C98AF52-470E-4831-9AAC-74CC33440FFF}">
      <dsp:nvSpPr>
        <dsp:cNvPr id="0" name=""/>
        <dsp:cNvSpPr/>
      </dsp:nvSpPr>
      <dsp:spPr>
        <a:xfrm>
          <a:off x="1673691" y="680413"/>
          <a:ext cx="3037718" cy="3037718"/>
        </a:xfrm>
        <a:custGeom>
          <a:avLst/>
          <a:gdLst/>
          <a:ahLst/>
          <a:cxnLst/>
          <a:rect l="0" t="0" r="0" b="0"/>
          <a:pathLst>
            <a:path>
              <a:moveTo>
                <a:pt x="2306132" y="219962"/>
              </a:moveTo>
              <a:arcTo wR="1518859" hR="1518859" stAng="18073227" swAng="15900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05EEF-4B0F-4D3A-B014-D52A5E62FD76}">
      <dsp:nvSpPr>
        <dsp:cNvPr id="0" name=""/>
        <dsp:cNvSpPr/>
      </dsp:nvSpPr>
      <dsp:spPr>
        <a:xfrm>
          <a:off x="3776502" y="1586601"/>
          <a:ext cx="1730596" cy="84150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Formułowanie celów</a:t>
          </a:r>
        </a:p>
      </dsp:txBody>
      <dsp:txXfrm>
        <a:off x="3817581" y="1627680"/>
        <a:ext cx="1648438" cy="759346"/>
      </dsp:txXfrm>
    </dsp:sp>
    <dsp:sp modelId="{B8523A74-1AD3-452F-8329-A8C4D82898DB}">
      <dsp:nvSpPr>
        <dsp:cNvPr id="0" name=""/>
        <dsp:cNvSpPr/>
      </dsp:nvSpPr>
      <dsp:spPr>
        <a:xfrm>
          <a:off x="1604082" y="488494"/>
          <a:ext cx="3037718" cy="3037718"/>
        </a:xfrm>
        <a:custGeom>
          <a:avLst/>
          <a:gdLst/>
          <a:ahLst/>
          <a:cxnLst/>
          <a:rect l="0" t="0" r="0" b="0"/>
          <a:pathLst>
            <a:path>
              <a:moveTo>
                <a:pt x="2918035" y="2109823"/>
              </a:moveTo>
              <a:arcTo wR="1518859" hR="1518859" stAng="1373852" swAng="12581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CFB06-DD41-41BB-9D6B-8860E8FB7013}">
      <dsp:nvSpPr>
        <dsp:cNvPr id="0" name=""/>
        <dsp:cNvSpPr/>
      </dsp:nvSpPr>
      <dsp:spPr>
        <a:xfrm>
          <a:off x="2160546" y="3120742"/>
          <a:ext cx="1924789" cy="810941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Administrowanie</a:t>
          </a:r>
        </a:p>
      </dsp:txBody>
      <dsp:txXfrm>
        <a:off x="2200133" y="3160329"/>
        <a:ext cx="1845615" cy="731767"/>
      </dsp:txXfrm>
    </dsp:sp>
    <dsp:sp modelId="{09F4813B-F553-4D16-973C-0CC716CAA2FD}">
      <dsp:nvSpPr>
        <dsp:cNvPr id="0" name=""/>
        <dsp:cNvSpPr/>
      </dsp:nvSpPr>
      <dsp:spPr>
        <a:xfrm>
          <a:off x="1604082" y="488494"/>
          <a:ext cx="3037718" cy="3037718"/>
        </a:xfrm>
        <a:custGeom>
          <a:avLst/>
          <a:gdLst/>
          <a:ahLst/>
          <a:cxnLst/>
          <a:rect l="0" t="0" r="0" b="0"/>
          <a:pathLst>
            <a:path>
              <a:moveTo>
                <a:pt x="423825" y="2571396"/>
              </a:moveTo>
              <a:arcTo wR="1518859" hR="1518859" stAng="8168018" swAng="12581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62296-B6C9-4364-BEB5-4EA084195937}">
      <dsp:nvSpPr>
        <dsp:cNvPr id="0" name=""/>
        <dsp:cNvSpPr/>
      </dsp:nvSpPr>
      <dsp:spPr>
        <a:xfrm>
          <a:off x="637245" y="1586601"/>
          <a:ext cx="1933673" cy="84150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Monitoring, kontrola i ewaluacja</a:t>
          </a:r>
        </a:p>
      </dsp:txBody>
      <dsp:txXfrm>
        <a:off x="678324" y="1627680"/>
        <a:ext cx="1851515" cy="759346"/>
      </dsp:txXfrm>
    </dsp:sp>
    <dsp:sp modelId="{4BB79037-7762-428B-A672-32555AB98561}">
      <dsp:nvSpPr>
        <dsp:cNvPr id="0" name=""/>
        <dsp:cNvSpPr/>
      </dsp:nvSpPr>
      <dsp:spPr>
        <a:xfrm>
          <a:off x="1526394" y="698420"/>
          <a:ext cx="3037718" cy="3037718"/>
        </a:xfrm>
        <a:custGeom>
          <a:avLst/>
          <a:gdLst/>
          <a:ahLst/>
          <a:cxnLst/>
          <a:rect l="0" t="0" r="0" b="0"/>
          <a:pathLst>
            <a:path>
              <a:moveTo>
                <a:pt x="232999" y="710466"/>
              </a:moveTo>
              <a:arcTo wR="1518859" hR="1518859" stAng="12729402" swAng="14165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9BB6D-9E71-4DC7-9939-D4811B7C2083}">
      <dsp:nvSpPr>
        <dsp:cNvPr id="0" name=""/>
        <dsp:cNvSpPr/>
      </dsp:nvSpPr>
      <dsp:spPr>
        <a:xfrm>
          <a:off x="990806" y="2663"/>
          <a:ext cx="5849179" cy="46304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solidFill>
                <a:schemeClr val="tx1"/>
              </a:solidFill>
            </a:rPr>
            <a:t>Diagnoza sektora edukacyjnego</a:t>
          </a:r>
        </a:p>
      </dsp:txBody>
      <dsp:txXfrm>
        <a:off x="1004368" y="16225"/>
        <a:ext cx="5822055" cy="435923"/>
      </dsp:txXfrm>
    </dsp:sp>
    <dsp:sp modelId="{B3C7ABB2-0FFA-4B80-B3DF-0105F99B4F87}">
      <dsp:nvSpPr>
        <dsp:cNvPr id="0" name=""/>
        <dsp:cNvSpPr/>
      </dsp:nvSpPr>
      <dsp:spPr>
        <a:xfrm rot="5400000">
          <a:off x="3773485" y="500676"/>
          <a:ext cx="247975" cy="288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 rot="-5400000">
        <a:off x="3810879" y="521011"/>
        <a:ext cx="173187" cy="173583"/>
      </dsp:txXfrm>
    </dsp:sp>
    <dsp:sp modelId="{01C54892-0396-415B-B475-EAFF4C95BD1E}">
      <dsp:nvSpPr>
        <dsp:cNvPr id="0" name=""/>
        <dsp:cNvSpPr/>
      </dsp:nvSpPr>
      <dsp:spPr>
        <a:xfrm>
          <a:off x="983828" y="763647"/>
          <a:ext cx="5762630" cy="43760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solidFill>
                <a:schemeClr val="tx1"/>
              </a:solidFill>
            </a:rPr>
            <a:t>Wybór priorytetów i celów</a:t>
          </a:r>
        </a:p>
      </dsp:txBody>
      <dsp:txXfrm>
        <a:off x="996645" y="776464"/>
        <a:ext cx="5736996" cy="411968"/>
      </dsp:txXfrm>
    </dsp:sp>
    <dsp:sp modelId="{23882110-E158-49EE-8225-FFA9936B78E8}">
      <dsp:nvSpPr>
        <dsp:cNvPr id="0" name=""/>
        <dsp:cNvSpPr/>
      </dsp:nvSpPr>
      <dsp:spPr>
        <a:xfrm rot="5186227">
          <a:off x="3797609" y="1245161"/>
          <a:ext cx="262379" cy="2574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 rot="-5400000">
        <a:off x="3849154" y="1242787"/>
        <a:ext cx="154488" cy="185135"/>
      </dsp:txXfrm>
    </dsp:sp>
    <dsp:sp modelId="{8FD6CFFC-0725-4CB2-B823-43E771287CFF}">
      <dsp:nvSpPr>
        <dsp:cNvPr id="0" name=""/>
        <dsp:cNvSpPr/>
      </dsp:nvSpPr>
      <dsp:spPr>
        <a:xfrm>
          <a:off x="1068824" y="1546553"/>
          <a:ext cx="5855238" cy="486660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solidFill>
                <a:schemeClr val="tx1"/>
              </a:solidFill>
            </a:rPr>
            <a:t>Stworzenie planu strategicznego</a:t>
          </a:r>
        </a:p>
      </dsp:txBody>
      <dsp:txXfrm>
        <a:off x="1083078" y="1560807"/>
        <a:ext cx="5826730" cy="458152"/>
      </dsp:txXfrm>
    </dsp:sp>
    <dsp:sp modelId="{48687DE0-59FA-4B09-AC9E-505D07EF168E}">
      <dsp:nvSpPr>
        <dsp:cNvPr id="0" name=""/>
        <dsp:cNvSpPr/>
      </dsp:nvSpPr>
      <dsp:spPr>
        <a:xfrm rot="5400000">
          <a:off x="3915765" y="2012045"/>
          <a:ext cx="161356" cy="2574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 rot="-5400000">
        <a:off x="3919200" y="2060107"/>
        <a:ext cx="154488" cy="112949"/>
      </dsp:txXfrm>
    </dsp:sp>
    <dsp:sp modelId="{7C5A6F46-60B2-4A6E-8E67-B875FC7D7392}">
      <dsp:nvSpPr>
        <dsp:cNvPr id="0" name=""/>
        <dsp:cNvSpPr/>
      </dsp:nvSpPr>
      <dsp:spPr>
        <a:xfrm>
          <a:off x="1078665" y="2248356"/>
          <a:ext cx="5835557" cy="32221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solidFill>
                <a:schemeClr val="tx1"/>
              </a:solidFill>
            </a:rPr>
            <a:t>Opracowanie struktury kosztów</a:t>
          </a:r>
        </a:p>
      </dsp:txBody>
      <dsp:txXfrm>
        <a:off x="1088102" y="2257793"/>
        <a:ext cx="5816683" cy="303342"/>
      </dsp:txXfrm>
    </dsp:sp>
    <dsp:sp modelId="{F7D955B7-50F3-45C7-9394-BCA80EA98A62}">
      <dsp:nvSpPr>
        <dsp:cNvPr id="0" name=""/>
        <dsp:cNvSpPr/>
      </dsp:nvSpPr>
      <dsp:spPr>
        <a:xfrm rot="5400000">
          <a:off x="3889160" y="2584877"/>
          <a:ext cx="214567" cy="2574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 rot="-5400000">
        <a:off x="3919200" y="2606333"/>
        <a:ext cx="154488" cy="150197"/>
      </dsp:txXfrm>
    </dsp:sp>
    <dsp:sp modelId="{A83839F1-DB23-4DCC-8DB2-A0138C7D68D0}">
      <dsp:nvSpPr>
        <dsp:cNvPr id="0" name=""/>
        <dsp:cNvSpPr/>
      </dsp:nvSpPr>
      <dsp:spPr>
        <a:xfrm>
          <a:off x="1096952" y="2856662"/>
          <a:ext cx="5798982" cy="499328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solidFill>
                <a:schemeClr val="tx1"/>
              </a:solidFill>
            </a:rPr>
            <a:t>Zaprojektowanie struktury monitoringu</a:t>
          </a:r>
        </a:p>
      </dsp:txBody>
      <dsp:txXfrm>
        <a:off x="1111577" y="2871287"/>
        <a:ext cx="5769732" cy="470078"/>
      </dsp:txXfrm>
    </dsp:sp>
    <dsp:sp modelId="{0785CFD2-8CCC-4862-9124-7DFB5A588A68}">
      <dsp:nvSpPr>
        <dsp:cNvPr id="0" name=""/>
        <dsp:cNvSpPr/>
      </dsp:nvSpPr>
      <dsp:spPr>
        <a:xfrm rot="5400000">
          <a:off x="3889160" y="3370296"/>
          <a:ext cx="214567" cy="2574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000" kern="1200"/>
        </a:p>
      </dsp:txBody>
      <dsp:txXfrm rot="-5400000">
        <a:off x="3919200" y="3391752"/>
        <a:ext cx="154488" cy="150197"/>
      </dsp:txXfrm>
    </dsp:sp>
    <dsp:sp modelId="{1E211246-F2AD-4788-9695-9F98A4445421}">
      <dsp:nvSpPr>
        <dsp:cNvPr id="0" name=""/>
        <dsp:cNvSpPr/>
      </dsp:nvSpPr>
      <dsp:spPr>
        <a:xfrm>
          <a:off x="1052284" y="3642081"/>
          <a:ext cx="5888318" cy="45959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>
              <a:solidFill>
                <a:schemeClr val="tx1"/>
              </a:solidFill>
            </a:rPr>
            <a:t>Spisanie wniosków i akceptacja wdrożenia</a:t>
          </a:r>
        </a:p>
      </dsp:txBody>
      <dsp:txXfrm>
        <a:off x="1065745" y="3655542"/>
        <a:ext cx="5861396" cy="4326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27FDD-7ED8-4C4C-9DCE-F2DCF16CBC59}">
      <dsp:nvSpPr>
        <dsp:cNvPr id="0" name=""/>
        <dsp:cNvSpPr/>
      </dsp:nvSpPr>
      <dsp:spPr>
        <a:xfrm>
          <a:off x="6572" y="127879"/>
          <a:ext cx="2035516" cy="87014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solidFill>
                <a:schemeClr val="tx1"/>
              </a:solidFill>
            </a:rPr>
            <a:t>Cele</a:t>
          </a:r>
        </a:p>
      </dsp:txBody>
      <dsp:txXfrm>
        <a:off x="32058" y="153365"/>
        <a:ext cx="1984544" cy="819177"/>
      </dsp:txXfrm>
    </dsp:sp>
    <dsp:sp modelId="{D158B4AB-523E-426A-83D6-1774DB679A61}">
      <dsp:nvSpPr>
        <dsp:cNvPr id="0" name=""/>
        <dsp:cNvSpPr/>
      </dsp:nvSpPr>
      <dsp:spPr>
        <a:xfrm>
          <a:off x="210123" y="998029"/>
          <a:ext cx="203551" cy="690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655"/>
              </a:lnTo>
              <a:lnTo>
                <a:pt x="203551" y="6906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66A2B-E9EF-4326-A516-E3757DB88455}">
      <dsp:nvSpPr>
        <dsp:cNvPr id="0" name=""/>
        <dsp:cNvSpPr/>
      </dsp:nvSpPr>
      <dsp:spPr>
        <a:xfrm>
          <a:off x="413675" y="1276220"/>
          <a:ext cx="3319479" cy="824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Co?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Wynik</a:t>
          </a:r>
        </a:p>
      </dsp:txBody>
      <dsp:txXfrm>
        <a:off x="437836" y="1300381"/>
        <a:ext cx="3271157" cy="776605"/>
      </dsp:txXfrm>
    </dsp:sp>
    <dsp:sp modelId="{99848E0F-6DD0-4BA0-B284-78FBA868F6DA}">
      <dsp:nvSpPr>
        <dsp:cNvPr id="0" name=""/>
        <dsp:cNvSpPr/>
      </dsp:nvSpPr>
      <dsp:spPr>
        <a:xfrm>
          <a:off x="210123" y="998029"/>
          <a:ext cx="203551" cy="1725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004"/>
              </a:lnTo>
              <a:lnTo>
                <a:pt x="203551" y="1725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7710C-A856-4C93-B4DE-ABDC8FAF2FED}">
      <dsp:nvSpPr>
        <dsp:cNvPr id="0" name=""/>
        <dsp:cNvSpPr/>
      </dsp:nvSpPr>
      <dsp:spPr>
        <a:xfrm>
          <a:off x="413675" y="2379339"/>
          <a:ext cx="3374121" cy="687389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25400" cap="flat" cmpd="sng" algn="ctr">
          <a:solidFill>
            <a:srgbClr val="94B6D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Gdzie?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Lokalizacja</a:t>
          </a:r>
        </a:p>
      </dsp:txBody>
      <dsp:txXfrm>
        <a:off x="433808" y="2399472"/>
        <a:ext cx="3333855" cy="647123"/>
      </dsp:txXfrm>
    </dsp:sp>
    <dsp:sp modelId="{4D4E7EB1-46C7-47FC-88B8-770338459598}">
      <dsp:nvSpPr>
        <dsp:cNvPr id="0" name=""/>
        <dsp:cNvSpPr/>
      </dsp:nvSpPr>
      <dsp:spPr>
        <a:xfrm>
          <a:off x="210123" y="998029"/>
          <a:ext cx="203551" cy="273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8729"/>
              </a:lnTo>
              <a:lnTo>
                <a:pt x="203551" y="27387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4568B-5B94-4A9A-940A-4ACB48130A20}">
      <dsp:nvSpPr>
        <dsp:cNvPr id="0" name=""/>
        <dsp:cNvSpPr/>
      </dsp:nvSpPr>
      <dsp:spPr>
        <a:xfrm>
          <a:off x="413675" y="3344920"/>
          <a:ext cx="3343569" cy="783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Kiedy?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Termin</a:t>
          </a:r>
        </a:p>
      </dsp:txBody>
      <dsp:txXfrm>
        <a:off x="436628" y="3367873"/>
        <a:ext cx="3297663" cy="737770"/>
      </dsp:txXfrm>
    </dsp:sp>
    <dsp:sp modelId="{DE96D341-AE7B-4080-A4E5-7E69103F1A6F}">
      <dsp:nvSpPr>
        <dsp:cNvPr id="0" name=""/>
        <dsp:cNvSpPr/>
      </dsp:nvSpPr>
      <dsp:spPr>
        <a:xfrm>
          <a:off x="3881994" y="127879"/>
          <a:ext cx="2310926" cy="91586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solidFill>
                <a:schemeClr val="tx1"/>
              </a:solidFill>
            </a:rPr>
            <a:t>Zadania</a:t>
          </a:r>
        </a:p>
      </dsp:txBody>
      <dsp:txXfrm>
        <a:off x="3908819" y="154704"/>
        <a:ext cx="2257276" cy="862212"/>
      </dsp:txXfrm>
    </dsp:sp>
    <dsp:sp modelId="{A86E23D3-F926-4B4D-A327-A5D935E309C4}">
      <dsp:nvSpPr>
        <dsp:cNvPr id="0" name=""/>
        <dsp:cNvSpPr/>
      </dsp:nvSpPr>
      <dsp:spPr>
        <a:xfrm>
          <a:off x="4113087" y="1043741"/>
          <a:ext cx="231092" cy="659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881"/>
              </a:lnTo>
              <a:lnTo>
                <a:pt x="231092" y="6598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B0021-BB7D-46D9-9690-1016FEA1E53E}">
      <dsp:nvSpPr>
        <dsp:cNvPr id="0" name=""/>
        <dsp:cNvSpPr/>
      </dsp:nvSpPr>
      <dsp:spPr>
        <a:xfrm>
          <a:off x="4344179" y="1321933"/>
          <a:ext cx="4005584" cy="763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Kto?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Osoba odpowiedzialna</a:t>
          </a:r>
        </a:p>
      </dsp:txBody>
      <dsp:txXfrm>
        <a:off x="4366538" y="1344292"/>
        <a:ext cx="3960866" cy="718661"/>
      </dsp:txXfrm>
    </dsp:sp>
    <dsp:sp modelId="{2666216B-B61A-4C3F-8D64-C410DA46A7DD}">
      <dsp:nvSpPr>
        <dsp:cNvPr id="0" name=""/>
        <dsp:cNvSpPr/>
      </dsp:nvSpPr>
      <dsp:spPr>
        <a:xfrm>
          <a:off x="4113087" y="1043741"/>
          <a:ext cx="231092" cy="173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642"/>
              </a:lnTo>
              <a:lnTo>
                <a:pt x="231092" y="1735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4FCB3-E350-4D54-9B89-9674BF2FA770}">
      <dsp:nvSpPr>
        <dsp:cNvPr id="0" name=""/>
        <dsp:cNvSpPr/>
      </dsp:nvSpPr>
      <dsp:spPr>
        <a:xfrm>
          <a:off x="4344179" y="2363504"/>
          <a:ext cx="4074184" cy="831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Czym?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Budżet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Uprawnienia i odpowiedzialność</a:t>
          </a:r>
        </a:p>
      </dsp:txBody>
      <dsp:txXfrm>
        <a:off x="4368540" y="2387865"/>
        <a:ext cx="4025462" cy="783037"/>
      </dsp:txXfrm>
    </dsp:sp>
    <dsp:sp modelId="{8B08CC8F-BBFF-43F2-A697-5BD2441AC285}">
      <dsp:nvSpPr>
        <dsp:cNvPr id="0" name=""/>
        <dsp:cNvSpPr/>
      </dsp:nvSpPr>
      <dsp:spPr>
        <a:xfrm>
          <a:off x="4113087" y="1043741"/>
          <a:ext cx="231092" cy="2897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298"/>
              </a:lnTo>
              <a:lnTo>
                <a:pt x="231092" y="28972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0E9FB-6915-4B28-B882-49AA954A6372}">
      <dsp:nvSpPr>
        <dsp:cNvPr id="0" name=""/>
        <dsp:cNvSpPr/>
      </dsp:nvSpPr>
      <dsp:spPr>
        <a:xfrm>
          <a:off x="4344179" y="3473455"/>
          <a:ext cx="4005584" cy="935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Jak?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Sposób realizacji</a:t>
          </a:r>
        </a:p>
      </dsp:txBody>
      <dsp:txXfrm>
        <a:off x="4371569" y="3500845"/>
        <a:ext cx="3950804" cy="8803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13134-93E2-47F4-9274-F5D1C9DECD2C}">
      <dsp:nvSpPr>
        <dsp:cNvPr id="0" name=""/>
        <dsp:cNvSpPr/>
      </dsp:nvSpPr>
      <dsp:spPr>
        <a:xfrm>
          <a:off x="666935" y="0"/>
          <a:ext cx="7558607" cy="32403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6042F-A6FC-491D-8BFE-E3E05F713DC0}">
      <dsp:nvSpPr>
        <dsp:cNvPr id="0" name=""/>
        <dsp:cNvSpPr/>
      </dsp:nvSpPr>
      <dsp:spPr>
        <a:xfrm>
          <a:off x="3039" y="972108"/>
          <a:ext cx="1974755" cy="129614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Co chcemy osiągnąć?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1"/>
              </a:solidFill>
            </a:rPr>
            <a:t>Cele strategiczne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1"/>
              </a:solidFill>
            </a:rPr>
            <a:t>Cele operacyjne</a:t>
          </a:r>
        </a:p>
      </dsp:txBody>
      <dsp:txXfrm>
        <a:off x="66312" y="1035381"/>
        <a:ext cx="1848209" cy="1169598"/>
      </dsp:txXfrm>
    </dsp:sp>
    <dsp:sp modelId="{CDDE8625-76B0-4855-A43F-1ED681DC1FCA}">
      <dsp:nvSpPr>
        <dsp:cNvPr id="0" name=""/>
        <dsp:cNvSpPr/>
      </dsp:nvSpPr>
      <dsp:spPr>
        <a:xfrm>
          <a:off x="2306920" y="972108"/>
          <a:ext cx="1974755" cy="129614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Jak będziemy mierzyć osiąganie celów?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1"/>
              </a:solidFill>
            </a:rPr>
            <a:t>Mierniki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1"/>
              </a:solidFill>
            </a:rPr>
            <a:t>Wskaźniki osiągania celów</a:t>
          </a:r>
        </a:p>
      </dsp:txBody>
      <dsp:txXfrm>
        <a:off x="2370193" y="1035381"/>
        <a:ext cx="1848209" cy="1169598"/>
      </dsp:txXfrm>
    </dsp:sp>
    <dsp:sp modelId="{41FA5578-4DBC-403F-BF65-B93DD964D1B9}">
      <dsp:nvSpPr>
        <dsp:cNvPr id="0" name=""/>
        <dsp:cNvSpPr/>
      </dsp:nvSpPr>
      <dsp:spPr>
        <a:xfrm>
          <a:off x="4610802" y="972108"/>
          <a:ext cx="1974755" cy="129614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Jaki jest pożądany poziom osiągania celu?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1"/>
              </a:solidFill>
            </a:rPr>
            <a:t>Wartość pożądana wskaźnika</a:t>
          </a:r>
        </a:p>
      </dsp:txBody>
      <dsp:txXfrm>
        <a:off x="4674075" y="1035381"/>
        <a:ext cx="1848209" cy="1169598"/>
      </dsp:txXfrm>
    </dsp:sp>
    <dsp:sp modelId="{9170FB2C-97A0-494F-BEC5-32B4F3597BFC}">
      <dsp:nvSpPr>
        <dsp:cNvPr id="0" name=""/>
        <dsp:cNvSpPr/>
      </dsp:nvSpPr>
      <dsp:spPr>
        <a:xfrm>
          <a:off x="6914683" y="972108"/>
          <a:ext cx="1974755" cy="129614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/>
              </a:solidFill>
            </a:rPr>
            <a:t>Jakie inicjatywy są niezbędne do osiągania celu?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1"/>
              </a:solidFill>
            </a:rPr>
            <a:t>Plan działań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1"/>
              </a:solidFill>
            </a:rPr>
            <a:t>Harmonogram zadań</a:t>
          </a:r>
        </a:p>
      </dsp:txBody>
      <dsp:txXfrm>
        <a:off x="6977956" y="1035381"/>
        <a:ext cx="1848209" cy="11695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A620C-7F96-4ED8-961C-38216F6FD023}">
      <dsp:nvSpPr>
        <dsp:cNvPr id="0" name=""/>
        <dsp:cNvSpPr/>
      </dsp:nvSpPr>
      <dsp:spPr>
        <a:xfrm rot="16200000">
          <a:off x="608" y="-608"/>
          <a:ext cx="2968752" cy="2969970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kern="1200" dirty="0">
              <a:solidFill>
                <a:srgbClr val="002060"/>
              </a:solidFill>
            </a:rPr>
            <a:t>Zarządzamy strategicznie</a:t>
          </a:r>
        </a:p>
      </dsp:txBody>
      <dsp:txXfrm rot="5400000">
        <a:off x="-1" y="742189"/>
        <a:ext cx="2450438" cy="1484376"/>
      </dsp:txXfrm>
    </dsp:sp>
    <dsp:sp modelId="{465D0A0E-503F-44E9-A224-093BAFBABD3C}">
      <dsp:nvSpPr>
        <dsp:cNvPr id="0" name=""/>
        <dsp:cNvSpPr/>
      </dsp:nvSpPr>
      <dsp:spPr>
        <a:xfrm rot="5400000">
          <a:off x="5313586" y="179"/>
          <a:ext cx="2968752" cy="2969970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kern="1200" dirty="0">
              <a:solidFill>
                <a:srgbClr val="002060"/>
              </a:solidFill>
            </a:rPr>
            <a:t>Zarządzamy strategią</a:t>
          </a:r>
        </a:p>
      </dsp:txBody>
      <dsp:txXfrm rot="-5400000">
        <a:off x="5832509" y="742976"/>
        <a:ext cx="2450438" cy="14843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8BCFB-F194-4FAD-A77E-A172DAF62171}">
      <dsp:nvSpPr>
        <dsp:cNvPr id="0" name=""/>
        <dsp:cNvSpPr/>
      </dsp:nvSpPr>
      <dsp:spPr>
        <a:xfrm>
          <a:off x="0" y="0"/>
          <a:ext cx="7047402" cy="111250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accent2">
                  <a:lumMod val="50000"/>
                </a:schemeClr>
              </a:solidFill>
            </a:rPr>
            <a:t>Drogą, którą musimy przemierzać, aby osiągać efektywny rozwój </a:t>
          </a:r>
        </a:p>
      </dsp:txBody>
      <dsp:txXfrm>
        <a:off x="54308" y="54308"/>
        <a:ext cx="6938786" cy="10038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2C509-3A44-4A7B-AF93-6DAD291739D4}">
      <dsp:nvSpPr>
        <dsp:cNvPr id="0" name=""/>
        <dsp:cNvSpPr/>
      </dsp:nvSpPr>
      <dsp:spPr>
        <a:xfrm>
          <a:off x="0" y="0"/>
          <a:ext cx="7297260" cy="83127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accent2">
                  <a:lumMod val="50000"/>
                </a:schemeClr>
              </a:solidFill>
              <a:effectLst/>
            </a:rPr>
            <a:t>Jeśli chcesz dojść tam, gdzie nigdy nie byłeś</a:t>
          </a:r>
          <a:endParaRPr lang="pl-PL" sz="2400" kern="1200" dirty="0"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40579" y="40579"/>
        <a:ext cx="7216102" cy="7501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2C509-3A44-4A7B-AF93-6DAD291739D4}">
      <dsp:nvSpPr>
        <dsp:cNvPr id="0" name=""/>
        <dsp:cNvSpPr/>
      </dsp:nvSpPr>
      <dsp:spPr>
        <a:xfrm>
          <a:off x="0" y="2001"/>
          <a:ext cx="7488831" cy="97344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accent2">
                  <a:lumMod val="50000"/>
                </a:schemeClr>
              </a:solidFill>
            </a:rPr>
            <a:t>Musisz iść drogą, którą nigdy nie szedłeś</a:t>
          </a:r>
          <a:endParaRPr lang="pl-PL" sz="2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7519" y="49520"/>
        <a:ext cx="7393793" cy="87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25.05.2018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3E41-054E-41BC-A3FB-A731C65AB4FE}" type="datetimeFigureOut">
              <a:rPr lang="pl-PL" smtClean="0"/>
              <a:t>25.05.2018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C3D5-BA10-4044-961D-19D1D7464F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07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r5vrBUfQtk&amp;list=PLSHIqPCSNDscHEf5-JEvJ4vGz00DdLSvv&amp;index=1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B6C7AA2Kkiw&amp;list=PLSHIqPCSNDscHEf5-JEvJ4vGz00DdLSvv&amp;index=11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NPdV5ZGX7o&amp;list=PLSHIqPCSNDscHEf5-JEvJ4vGz00DdLSvv&amp;index=6p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wQveWP4Nas&amp;list=PLSHIqPCSNDscHEf5-JEvJ4vGz00DdLSvv&amp;index=28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fgolDXVmzOk&amp;list=PLSHIqPCSNDscHEf5-JEvJ4vGz00DdLSvv&amp;index=3&amp;t=2s" TargetMode="External"/><Relationship Id="rId4" Type="http://schemas.openxmlformats.org/officeDocument/2006/relationships/hyperlink" Target="https://www.youtube.com/watch?v=3--jbglyctA&amp;list=PLSHIqPCSNDscHEf5-JEvJ4vGz00DdLSvv&amp;index=4&amp;t=8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771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146B-C56F-4467-91D7-433E00C67D9B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0584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0B2992-E068-45EF-9BEB-EBA44571483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841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Rundka bez przymusu</a:t>
            </a:r>
          </a:p>
          <a:p>
            <a:r>
              <a:rPr lang="pl-PL" sz="1200" b="1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Jakie pierwsze działanie po powrocie ze szkolenia jestem gotów podjąć, by wzmocnić/zacząć zarządzać strategicznie?   </a:t>
            </a:r>
            <a:r>
              <a:rPr lang="pl-PL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zapisanie myśli do swoich notatników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0B2992-E068-45EF-9BEB-EBA44571483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023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D77226-75F1-4555-B554-13C42D77C06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43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Przygotować na stołach kartki do notowania dla uczestników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Trener informuje uczestników, że za moment zaprosi ich do obejrzenia filmu </a:t>
            </a:r>
            <a:r>
              <a:rPr lang="pl-PL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min</a:t>
            </a:r>
            <a:r>
              <a: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 czasie oglądania filmu każdy z uczestników ma wynotować na kartkach  etapy/ważne elementy w budowaniu strategii, które zaobserwował  podczas emisji filmu. </a:t>
            </a:r>
          </a:p>
          <a:p>
            <a:r>
              <a: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Prosi uczestników szkolenia, stworzyli trzy grupy (odliczanie do 3) Każda grupa dostaje na kartce zapisane jedno pytanie, na które ma odpowiedzieć po obejrzeniu filmu.</a:t>
            </a:r>
          </a:p>
          <a:p>
            <a:r>
              <a: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Odpowiedzi przedstawiciela grupy na pytanie.- </a:t>
            </a:r>
            <a:r>
              <a:rPr lang="pl-PL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min. </a:t>
            </a:r>
          </a:p>
          <a:p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Wariant I -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Propozycja filmu dla przedstawicieli samorządów z powiatów i miast - </a:t>
            </a:r>
            <a:r>
              <a:rPr lang="pl-P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Bydgoszcz miastem strategicznie zarządzanej edukacji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cz. 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 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https://www.youtube.com/watch?v=Yr5vrBUfQtk&amp;list=PLSHIqPCSNDscHEf5-JEvJ4vGz00DdLSvv&amp;index=10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[dostęp dn. 29.01.2018]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https://www.youtube.com/watch?v=B6C7AA2Kkiw&amp;list=PLSHIqPCSNDscHEf5-JEvJ4vGz00DdLSvv&amp;index=11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[dostęp dn. 29.01.2018]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0B2992-E068-45EF-9BEB-EBA44571483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60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Przygotować na stołach kartki do notowania dla uczestników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Trener informuje uczestników, że za moment zaprosi ich do obejrzenia filmu </a:t>
            </a:r>
            <a:r>
              <a:rPr lang="pl-PL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min</a:t>
            </a:r>
            <a:r>
              <a: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 czasie oglądania filmu każdy z uczestników ma wynotować na kartkach  etapy/ważne elementy w budowaniu strategii, które </a:t>
            </a:r>
            <a:r>
              <a:rPr lang="pl-PL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zaobserwowoał</a:t>
            </a:r>
            <a:r>
              <a: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podczas emisji filmu. </a:t>
            </a:r>
          </a:p>
          <a:p>
            <a:r>
              <a: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Prosi uczestników szkolenia, stworzyli trzy grupy (odliczanie do 3) Każda grupa dostaje na kartce zapisane jedno pytanie, na które ma odpowiedzieć po obejrzeniu filmu.</a:t>
            </a:r>
          </a:p>
          <a:p>
            <a:r>
              <a: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Odpowiedzi przedstawiciela grupy na pytanie.- </a:t>
            </a:r>
            <a:r>
              <a:rPr lang="pl-PL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min.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Wariant II -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Propozycja filmu dla przedstawicieli samorządów z gmin miejsko-wiejskich i wiejskich - </a:t>
            </a:r>
            <a:r>
              <a:rPr lang="pl-P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Budowanie strategii oświatowej Piaseczna - cz. I </a:t>
            </a:r>
            <a:r>
              <a:rPr lang="pl-PL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pl-P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https://www.youtube.com/watch?v=iNPdV5ZGX7o&amp;list=PLSHIqPCSNDscHEf5-JEvJ4vGz00DdLSvv&amp;index=6p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[dostęp dn. 29.01.2018]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0B2992-E068-45EF-9BEB-EBA44571483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53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Ćwiczenie </a:t>
            </a:r>
          </a:p>
          <a:p>
            <a:r>
              <a: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Uczestnicy w 3 grupach zapisują na paskach kartek A4 propozycje zaobserwowanych etapów budowy strategii. Jedna uzyskana informacja na jednym pasku. </a:t>
            </a:r>
            <a:br>
              <a: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Trener prosi uczestników, by w drodze dyskusji ułożyli wg kolejności paski z etapami budowania strategii. Oddaje pole do działania uczestnikom. </a:t>
            </a:r>
          </a:p>
          <a:p>
            <a:endParaRPr lang="pl-PL" sz="1200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Podsumowanie trenera - Ułozyliście roboczy plan budowy Waszej strategii – a może trzeba będzie do niej wrócić? - </a:t>
            </a:r>
            <a:r>
              <a:rPr lang="pl-PL"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min.</a:t>
            </a:r>
          </a:p>
          <a:p>
            <a:endParaRPr lang="pl-PL" sz="1200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Miniwykład  trenera (kolejne slajdy) </a:t>
            </a:r>
            <a:r>
              <a:rPr lang="pl-PL"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- 20 min.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0B2992-E068-45EF-9BEB-EBA44571483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038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798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58ED23-14B3-4D28-828A-AAD37349ED19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046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/>
              <a:t>Wracamy do ćwiczenia – budowy strategii w celu ewentualnego uzupełnienia schematu budowy – </a:t>
            </a:r>
            <a:r>
              <a:rPr lang="pl-PL" b="1"/>
              <a:t>max. 10 mn.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0B2992-E068-45EF-9BEB-EBA44571483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064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2B3511-F825-48B8-8A50-C574A75E5E14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984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78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CA29E5-B7EA-4D24-A8F0-11F855D7976B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672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Fakultatywnie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Film </a:t>
            </a:r>
            <a:r>
              <a:rPr lang="pl-P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Strategia, która wpływa na jakość i różnorodność edukacji (gmina Goleniów)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https://www.youtube.com/watch?v=1wQveWP4Nas&amp;list=PLSHIqPCSNDscHEf5-JEvJ4vGz00DdLSvv&amp;index=28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[dostęp dn. 29.01.2018]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Film </a:t>
            </a:r>
            <a:r>
              <a:rPr lang="pl-PL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Działania strategiczne – angażujemy rodziców i uczniów (Gmina i Miasto Chęciny)</a:t>
            </a:r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https://www.youtube.com/watch?v=3--jbglyctA&amp;list=PLSHIqPCSNDscHEf5-JEvJ4vGz00DdLSvv&amp;index=4&amp;t=8s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[dostęp dn. 29.01.2018]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Film </a:t>
            </a:r>
            <a:r>
              <a:rPr lang="pl-PL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Rozwijamy kompetencje kluczowe. Edukacja – współpraca i rozwój (Miasto i Gmina Nidzica)</a:t>
            </a:r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https://www.youtube.com/watch?v=fgolDXVmzOk&amp;list=PLSHIqPCSNDscHEf5-JEvJ4vGz00DdLSvv&amp;index=3&amp;t=2s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[dostęp dn. 29.01.2018]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146B-C56F-4467-91D7-433E00C67D9B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254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DADDFA-FA35-49BB-BE86-8D7E9BFE2CC0}" type="datetimeFigureOut">
              <a:rPr lang="en-US"/>
              <a:pPr>
                <a:defRPr/>
              </a:pPr>
              <a:t>5/25/2018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2A2505-98DA-4CC0-B303-31C74F779FF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75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6B9E-9D1F-4C3A-8461-3BE0E73249D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38094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CEA53C-AB22-48A0-A69D-C94B6878A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C40A78-C3AA-49F5-AEA3-B45EDFC838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89B0ED-4C8E-4D4E-8F8C-AF083453A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C9502-22D7-48C0-BFFB-FA8C38CA7B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434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wysokim poziomie pewności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sprzęt elektroniczny, zrzut ekranu&#10;&#10;Opis wygenerowany przy wysokim poziomie pewności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ŚLĄSKICH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203D21-465C-4C82-8D9E-4D0D67645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 i zadania - formułowanie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2B38D9E-7A54-4302-9529-26B4D38572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644254"/>
              </p:ext>
            </p:extLst>
          </p:nvPr>
        </p:nvGraphicFramePr>
        <p:xfrm>
          <a:off x="179511" y="1268760"/>
          <a:ext cx="8424937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31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C1D16E34-7262-4D3E-B957-47E8049322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991701"/>
              </p:ext>
            </p:extLst>
          </p:nvPr>
        </p:nvGraphicFramePr>
        <p:xfrm>
          <a:off x="251520" y="2564904"/>
          <a:ext cx="8892479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ytuł 7">
            <a:extLst>
              <a:ext uri="{FF2B5EF4-FFF2-40B4-BE49-F238E27FC236}">
                <a16:creationId xmlns:a16="http://schemas.microsoft.com/office/drawing/2014/main" id="{53BCC86E-75D8-45F4-A7A4-D3F146BD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6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Planowanie i formułowanie </a:t>
            </a:r>
            <a:endParaRPr lang="pl-PL" sz="2400" dirty="0">
              <a:solidFill>
                <a:srgbClr val="0070C0"/>
              </a:solidFill>
            </a:endParaRPr>
          </a:p>
        </p:txBody>
      </p:sp>
      <p:sp>
        <p:nvSpPr>
          <p:cNvPr id="9" name="Symbol zastępczy zawartości 1">
            <a:extLst>
              <a:ext uri="{FF2B5EF4-FFF2-40B4-BE49-F238E27FC236}">
                <a16:creationId xmlns:a16="http://schemas.microsoft.com/office/drawing/2014/main" id="{A0E0300E-A7A3-4CE7-8933-70C587C32BF7}"/>
              </a:ext>
            </a:extLst>
          </p:cNvPr>
          <p:cNvSpPr txBox="1">
            <a:spLocks/>
          </p:cNvSpPr>
          <p:nvPr/>
        </p:nvSpPr>
        <p:spPr bwMode="auto">
          <a:xfrm>
            <a:off x="402323" y="794321"/>
            <a:ext cx="8274133" cy="213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2400" b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68288" indent="-268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062B3"/>
              </a:buClr>
              <a:buSzPct val="120000"/>
              <a:buFont typeface="Calibri" panose="020F0502020204030204" pitchFamily="34" charset="0"/>
              <a:buChar char="&gt;"/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2388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D76C4"/>
              </a:buClr>
              <a:buSzPct val="107000"/>
              <a:buFont typeface="Calibri" panose="020F0502020204030204" pitchFamily="34" charset="0"/>
              <a:buChar char="&gt;"/>
              <a:tabLst>
                <a:tab pos="981075" algn="l"/>
              </a:tabLst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4587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66725" indent="-466725" algn="r">
              <a:defRPr/>
            </a:pPr>
            <a:r>
              <a:rPr lang="pl-PL" b="1" kern="0">
                <a:solidFill>
                  <a:schemeClr val="accent2">
                    <a:lumMod val="50000"/>
                  </a:schemeClr>
                </a:solidFill>
                <a:latin typeface="+mj-lt"/>
              </a:rPr>
              <a:t>                                               </a:t>
            </a:r>
            <a:endParaRPr lang="pl-PL" b="1" ker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3844" indent="-273844">
              <a:buFont typeface="Wingdings 3" pitchFamily="18" charset="2"/>
              <a:buChar char="e"/>
              <a:defRPr/>
            </a:pPr>
            <a:r>
              <a:rPr lang="pl-PL" sz="1600" kern="0"/>
              <a:t>Misja - deklaracja określająca koncepcję działania </a:t>
            </a:r>
          </a:p>
          <a:p>
            <a:pPr marL="273844" indent="-273844">
              <a:buFont typeface="Wingdings 3" pitchFamily="18" charset="2"/>
              <a:buChar char="e"/>
              <a:defRPr/>
            </a:pPr>
            <a:r>
              <a:rPr lang="pl-PL" sz="1600" kern="0"/>
              <a:t>Wizja – istota zarządzania strategicznego (</a:t>
            </a:r>
            <a:r>
              <a:rPr lang="pl-PL" sz="1600" i="1" kern="0"/>
              <a:t>co chcemy  osiągnąć, do czego dążymy)</a:t>
            </a:r>
          </a:p>
          <a:p>
            <a:pPr marL="273844" indent="-273844">
              <a:buFont typeface="Wingdings 3" pitchFamily="18" charset="2"/>
              <a:buChar char="e"/>
              <a:defRPr/>
            </a:pPr>
            <a:r>
              <a:rPr lang="pl-PL" sz="1600" kern="0"/>
              <a:t>Cele strategiczne  </a:t>
            </a:r>
          </a:p>
          <a:p>
            <a:pPr marL="273844" indent="-273844">
              <a:buFont typeface="Wingdings 3" pitchFamily="18" charset="2"/>
              <a:buChar char="e"/>
              <a:defRPr/>
            </a:pPr>
            <a:r>
              <a:rPr lang="pl-PL" sz="1600" kern="0"/>
              <a:t>Sposoby osiągania celów strategicznych – </a:t>
            </a:r>
            <a:r>
              <a:rPr lang="pl-PL" sz="1600" b="1" kern="0"/>
              <a:t>Plan strategiczny </a:t>
            </a:r>
            <a:r>
              <a:rPr lang="pl-PL" sz="1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sz="1600" kern="0"/>
            </a:br>
            <a:r>
              <a:rPr lang="pl-PL" sz="1600" kern="0"/>
              <a:t>cele operacyjne - spodziewane efekty (mierzone wskaźnikami) sposoby ich osiągania w postaci zadań, termin realizacji, koszty-</a:t>
            </a:r>
            <a:r>
              <a:rPr lang="pl-PL" sz="1600" i="1" kern="0"/>
              <a:t>oszacowanie</a:t>
            </a:r>
          </a:p>
          <a:p>
            <a:pPr marL="273844" indent="-273844">
              <a:defRPr/>
            </a:pPr>
            <a:endParaRPr lang="pl-PL" ker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pl-PL" kern="0" dirty="0"/>
          </a:p>
        </p:txBody>
      </p:sp>
    </p:spTree>
    <p:extLst>
      <p:ext uri="{BB962C8B-B14F-4D97-AF65-F5344CB8AC3E}">
        <p14:creationId xmlns:p14="http://schemas.microsoft.com/office/powerpoint/2010/main" val="46271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4176464"/>
          </a:xfrm>
        </p:spPr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  <a:buFont typeface="Wingdings 3" pitchFamily="18" charset="2"/>
              <a:buChar char="e"/>
              <a:defRPr/>
            </a:pPr>
            <a:r>
              <a:rPr lang="pl-PL" sz="2000" dirty="0"/>
              <a:t>Implementacja zatwierdzonej strategii 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 3" pitchFamily="18" charset="2"/>
              <a:buChar char="e"/>
              <a:defRPr/>
            </a:pPr>
            <a:r>
              <a:rPr lang="pl-PL" sz="2000" dirty="0"/>
              <a:t>Monitoring – plan, zakres</a:t>
            </a:r>
          </a:p>
          <a:p>
            <a:pPr marL="273844" indent="195263">
              <a:buFont typeface="Arial" pitchFamily="34" charset="0"/>
              <a:buChar char="•"/>
              <a:defRPr/>
            </a:pPr>
            <a:r>
              <a:rPr lang="pl-PL" sz="2000" dirty="0"/>
              <a:t>pozyskiwanie i dokumentowanie danych</a:t>
            </a:r>
          </a:p>
          <a:p>
            <a:pPr marL="273844" indent="195263">
              <a:buFont typeface="Arial" pitchFamily="34" charset="0"/>
              <a:buChar char="•"/>
              <a:defRPr/>
            </a:pPr>
            <a:r>
              <a:rPr lang="pl-PL" sz="2000" dirty="0"/>
              <a:t>weryfikacja danych - porównanie wskaźników wykonanych </a:t>
            </a:r>
            <a:br>
              <a:rPr lang="pl-PL" sz="2000" dirty="0"/>
            </a:br>
            <a:r>
              <a:rPr lang="pl-PL" sz="2000" dirty="0"/>
              <a:t>    z planowanymi</a:t>
            </a:r>
          </a:p>
          <a:p>
            <a:pPr marL="273844" indent="195263">
              <a:buFont typeface="Arial" pitchFamily="34" charset="0"/>
              <a:buChar char="•"/>
              <a:defRPr/>
            </a:pPr>
            <a:r>
              <a:rPr lang="pl-PL" sz="2000" dirty="0"/>
              <a:t>wnioskowanie na podstawie wskaźników</a:t>
            </a:r>
          </a:p>
          <a:p>
            <a:pPr>
              <a:defRPr/>
            </a:pPr>
            <a:endParaRPr lang="pl-PL" sz="2000" b="1" dirty="0"/>
          </a:p>
          <a:p>
            <a:pPr>
              <a:defRPr/>
            </a:pPr>
            <a:r>
              <a:rPr lang="pl-PL" sz="2000" b="1" dirty="0"/>
              <a:t>Wykorzystanie wyników monitoringu do zarządzania strategicznego –</a:t>
            </a:r>
          </a:p>
          <a:p>
            <a:pPr>
              <a:defRPr/>
            </a:pPr>
            <a:r>
              <a:rPr lang="pl-PL" sz="2000" b="1" dirty="0"/>
              <a:t>kształtowania lokalnej polityki oświatowej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udostępnianie wyników (wskaźników, wniosków i rekomendacji)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formułowanie rekomendacji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wprowadzanie modyfikacji - korekt do planów i sposobów realizacji strategii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F2317D5-68CC-4C08-96BD-BDC760E25130}"/>
              </a:ext>
            </a:extLst>
          </p:cNvPr>
          <p:cNvSpPr/>
          <p:nvPr/>
        </p:nvSpPr>
        <p:spPr>
          <a:xfrm>
            <a:off x="376518" y="404664"/>
            <a:ext cx="51315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pl-PL" sz="27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Wdrażanie i realizacja</a:t>
            </a:r>
          </a:p>
        </p:txBody>
      </p:sp>
    </p:spTree>
    <p:extLst>
      <p:ext uri="{BB962C8B-B14F-4D97-AF65-F5344CB8AC3E}">
        <p14:creationId xmlns:p14="http://schemas.microsoft.com/office/powerpoint/2010/main" val="22939448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7030" y="404665"/>
            <a:ext cx="6007178" cy="720080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</a:rPr>
              <a:t>Instytucjonalizacja strategii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4785"/>
            <a:ext cx="8571702" cy="3912876"/>
          </a:xfrm>
        </p:spPr>
        <p:txBody>
          <a:bodyPr/>
          <a:lstStyle/>
          <a:p>
            <a:pPr>
              <a:defRPr/>
            </a:pPr>
            <a:r>
              <a:rPr lang="pl-PL" sz="1650" dirty="0">
                <a:cs typeface="Times New Roman" pitchFamily="18" charset="0"/>
              </a:rPr>
              <a:t>Warunkiem koniecznym, zapewniającym powodzenie procesu  jest jego </a:t>
            </a:r>
            <a:r>
              <a:rPr lang="pl-PL" sz="1650" b="1" dirty="0">
                <a:cs typeface="Times New Roman" pitchFamily="18" charset="0"/>
              </a:rPr>
              <a:t>uspołecznienie </a:t>
            </a:r>
            <a:r>
              <a:rPr lang="pl-PL" sz="1650" dirty="0">
                <a:cs typeface="Times New Roman" pitchFamily="18" charset="0"/>
              </a:rPr>
              <a:t>zarówno na etapie tworzenia jak i wdrażania. Udział  samorządu, społeczności lokalnej  oraz ewentualne wykorzystanie wiedzy  ekspertów zewnętrznych jest gwarantem powodzenia realizacji tworzonej strategii. Na etapie instytucjonalizacji procesu niezbędnymi są:</a:t>
            </a:r>
          </a:p>
          <a:p>
            <a:pPr>
              <a:defRPr/>
            </a:pPr>
            <a:endParaRPr lang="pl-PL" sz="1650" dirty="0">
              <a:cs typeface="Times New Roman" pitchFamily="18" charset="0"/>
            </a:endParaRPr>
          </a:p>
          <a:p>
            <a:pPr marL="467915" indent="-385763">
              <a:buFont typeface="Wingdings 3" pitchFamily="18" charset="2"/>
              <a:buChar char="e"/>
              <a:defRPr/>
            </a:pPr>
            <a:r>
              <a:rPr lang="pl-PL" sz="1650" b="1" dirty="0">
                <a:cs typeface="Times New Roman" pitchFamily="18" charset="0"/>
              </a:rPr>
              <a:t>debata i konsultacje  </a:t>
            </a:r>
            <a:r>
              <a:rPr lang="pl-PL" sz="1650" dirty="0">
                <a:cs typeface="Times New Roman" pitchFamily="18" charset="0"/>
              </a:rPr>
              <a:t>nad  pełnym  projektem strategii</a:t>
            </a:r>
          </a:p>
          <a:p>
            <a:pPr marL="467915" indent="-385763">
              <a:buFont typeface="Wingdings 3" pitchFamily="18" charset="2"/>
              <a:buChar char="e"/>
              <a:defRPr/>
            </a:pPr>
            <a:r>
              <a:rPr lang="pl-PL" sz="1650" dirty="0">
                <a:cs typeface="Times New Roman" pitchFamily="18" charset="0"/>
              </a:rPr>
              <a:t>podjęcie </a:t>
            </a:r>
            <a:r>
              <a:rPr lang="pl-PL" sz="1650" b="1" dirty="0">
                <a:cs typeface="Times New Roman" pitchFamily="18" charset="0"/>
              </a:rPr>
              <a:t>Uchwały</a:t>
            </a:r>
            <a:r>
              <a:rPr lang="pl-PL" sz="1650" dirty="0">
                <a:cs typeface="Times New Roman" pitchFamily="18" charset="0"/>
              </a:rPr>
              <a:t> przez organ stanowiący samorządu</a:t>
            </a:r>
            <a:r>
              <a:rPr lang="pl-PL" sz="1650" b="1" dirty="0">
                <a:cs typeface="Times New Roman" pitchFamily="18" charset="0"/>
              </a:rPr>
              <a:t>                               </a:t>
            </a:r>
            <a:endParaRPr lang="pl-PL" sz="1650" dirty="0">
              <a:cs typeface="Times New Roman" pitchFamily="18" charset="0"/>
            </a:endParaRPr>
          </a:p>
          <a:p>
            <a:pPr marL="467915" indent="-385763">
              <a:buFont typeface="Wingdings 3" pitchFamily="18" charset="2"/>
              <a:buChar char="e"/>
              <a:defRPr/>
            </a:pPr>
            <a:r>
              <a:rPr lang="pl-PL" sz="1650" b="1" dirty="0">
                <a:cs typeface="Times New Roman" pitchFamily="18" charset="0"/>
              </a:rPr>
              <a:t>upowszechnienie</a:t>
            </a:r>
            <a:r>
              <a:rPr lang="pl-PL" sz="1650" dirty="0">
                <a:cs typeface="Times New Roman" pitchFamily="18" charset="0"/>
              </a:rPr>
              <a:t> pełnej informacji  - o przyjętej strategii </a:t>
            </a:r>
          </a:p>
          <a:p>
            <a:pPr marL="467915" indent="-385763">
              <a:buFont typeface="Wingdings 3" pitchFamily="18" charset="2"/>
              <a:buChar char="e"/>
              <a:defRPr/>
            </a:pPr>
            <a:r>
              <a:rPr lang="pl-PL" sz="1650" dirty="0">
                <a:cs typeface="Times New Roman" pitchFamily="18" charset="0"/>
              </a:rPr>
              <a:t>przydział odpowiedzialności za realizację poszczególnych zadań  z uwzględnieniem rezultatów działania i elementów motywacji</a:t>
            </a:r>
          </a:p>
          <a:p>
            <a:pPr marL="469106" indent="-400050">
              <a:buFont typeface="Wingdings 3" pitchFamily="18" charset="2"/>
              <a:buChar char="e"/>
              <a:defRPr/>
            </a:pPr>
            <a:r>
              <a:rPr lang="pl-PL" sz="1650" dirty="0">
                <a:cs typeface="Times New Roman" pitchFamily="18" charset="0"/>
              </a:rPr>
              <a:t>formalne  przyjęcie dokumentów wykonawczych – </a:t>
            </a:r>
            <a:r>
              <a:rPr lang="pl-PL" sz="1650" b="1" dirty="0">
                <a:cs typeface="Times New Roman" pitchFamily="18" charset="0"/>
              </a:rPr>
              <a:t>Zarządzeń</a:t>
            </a:r>
          </a:p>
          <a:p>
            <a:pPr algn="ctr">
              <a:buFontTx/>
              <a:buNone/>
              <a:defRPr/>
            </a:pPr>
            <a:endParaRPr lang="pl-PL" sz="1650" b="1" dirty="0"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pl-PL" sz="1650" b="1" dirty="0">
                <a:cs typeface="Times New Roman" pitchFamily="18" charset="0"/>
              </a:rPr>
              <a:t>Efektywność i skuteczność </a:t>
            </a:r>
            <a:r>
              <a:rPr lang="pl-PL" sz="1650" dirty="0">
                <a:cs typeface="Times New Roman" pitchFamily="18" charset="0"/>
              </a:rPr>
              <a:t>przyjętej strategii zależy </a:t>
            </a:r>
            <a:br>
              <a:rPr lang="pl-PL" sz="1650" dirty="0">
                <a:cs typeface="Times New Roman" pitchFamily="18" charset="0"/>
              </a:rPr>
            </a:br>
            <a:r>
              <a:rPr lang="pl-PL" sz="1650" dirty="0">
                <a:cs typeface="Times New Roman" pitchFamily="18" charset="0"/>
              </a:rPr>
              <a:t>od </a:t>
            </a:r>
            <a:r>
              <a:rPr lang="pl-PL" sz="1650" b="1" dirty="0">
                <a:cs typeface="Times New Roman" pitchFamily="18" charset="0"/>
              </a:rPr>
              <a:t>konsekwencji jej wdrażania</a:t>
            </a:r>
            <a:endParaRPr lang="pl-PL" sz="1650" dirty="0"/>
          </a:p>
        </p:txBody>
      </p:sp>
    </p:spTree>
    <p:extLst>
      <p:ext uri="{BB962C8B-B14F-4D97-AF65-F5344CB8AC3E}">
        <p14:creationId xmlns:p14="http://schemas.microsoft.com/office/powerpoint/2010/main" val="2300779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3"/>
          <p:cNvGraphicFramePr>
            <a:graphicFrameLocks/>
          </p:cNvGraphicFramePr>
          <p:nvPr>
            <p:extLst/>
          </p:nvPr>
        </p:nvGraphicFramePr>
        <p:xfrm>
          <a:off x="430307" y="2548216"/>
          <a:ext cx="8283387" cy="2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ytuł 2"/>
          <p:cNvSpPr txBox="1">
            <a:spLocks/>
          </p:cNvSpPr>
          <p:nvPr/>
        </p:nvSpPr>
        <p:spPr>
          <a:xfrm>
            <a:off x="1485900" y="1339455"/>
            <a:ext cx="6172200" cy="696515"/>
          </a:xfrm>
          <a:prstGeom prst="rect">
            <a:avLst/>
          </a:prstGeom>
        </p:spPr>
        <p:txBody>
          <a:bodyPr lIns="63671" tIns="31835" rIns="63671" bIns="31835" anchor="ctr">
            <a:normAutofit fontScale="97500"/>
          </a:bodyPr>
          <a:lstStyle/>
          <a:p>
            <a:pPr algn="r" defTabSz="636707">
              <a:defRPr/>
            </a:pPr>
            <a:endParaRPr lang="pl-PL" sz="2700" b="1" dirty="0">
              <a:solidFill>
                <a:srgbClr val="DD80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5" name="Chmurka 4"/>
          <p:cNvSpPr/>
          <p:nvPr/>
        </p:nvSpPr>
        <p:spPr>
          <a:xfrm>
            <a:off x="2843808" y="3329939"/>
            <a:ext cx="3456384" cy="1683984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36707">
              <a:defRPr/>
            </a:pPr>
            <a:r>
              <a:rPr lang="pl-PL" sz="1650" b="1" dirty="0">
                <a:solidFill>
                  <a:srgbClr val="DD8047">
                    <a:lumMod val="75000"/>
                  </a:srgbClr>
                </a:solidFill>
                <a:latin typeface="Arial"/>
                <a:cs typeface="Arial" pitchFamily="34" charset="0"/>
              </a:rPr>
              <a:t>    Myśląc o jakości  </a:t>
            </a:r>
            <a:br>
              <a:rPr lang="pl-PL" sz="1650" b="1" dirty="0">
                <a:solidFill>
                  <a:srgbClr val="DD8047">
                    <a:lumMod val="75000"/>
                  </a:srgbClr>
                </a:solidFill>
                <a:latin typeface="Arial"/>
                <a:cs typeface="Arial" pitchFamily="34" charset="0"/>
              </a:rPr>
            </a:br>
            <a:r>
              <a:rPr lang="pl-PL" sz="1650" b="1" dirty="0">
                <a:solidFill>
                  <a:srgbClr val="DD8047">
                    <a:lumMod val="75000"/>
                  </a:srgbClr>
                </a:solidFill>
                <a:latin typeface="Arial"/>
                <a:cs typeface="Arial" pitchFamily="34" charset="0"/>
              </a:rPr>
              <a:t>      naszej oświaty –</a:t>
            </a:r>
          </a:p>
          <a:p>
            <a:pPr defTabSz="636707">
              <a:defRPr/>
            </a:pPr>
            <a:r>
              <a:rPr lang="pl-PL" sz="1650" b="1" dirty="0">
                <a:solidFill>
                  <a:srgbClr val="DD8047">
                    <a:lumMod val="75000"/>
                  </a:srgbClr>
                </a:solidFill>
                <a:latin typeface="Arial"/>
                <a:cs typeface="Arial" pitchFamily="34" charset="0"/>
              </a:rPr>
              <a:t>myślimy i działamy  </a:t>
            </a:r>
            <a:br>
              <a:rPr lang="pl-PL" sz="1650" b="1" dirty="0">
                <a:solidFill>
                  <a:srgbClr val="DD8047">
                    <a:lumMod val="75000"/>
                  </a:srgbClr>
                </a:solidFill>
                <a:latin typeface="Arial"/>
                <a:cs typeface="Arial" pitchFamily="34" charset="0"/>
              </a:rPr>
            </a:br>
            <a:r>
              <a:rPr lang="pl-PL" sz="1650" b="1" dirty="0">
                <a:solidFill>
                  <a:srgbClr val="DD8047">
                    <a:lumMod val="75000"/>
                  </a:srgbClr>
                </a:solidFill>
                <a:latin typeface="Arial"/>
                <a:cs typeface="Arial" pitchFamily="34" charset="0"/>
              </a:rPr>
              <a:t>      strategicznie</a:t>
            </a:r>
          </a:p>
        </p:txBody>
      </p:sp>
      <p:sp>
        <p:nvSpPr>
          <p:cNvPr id="6" name="Prostokąt 5"/>
          <p:cNvSpPr/>
          <p:nvPr/>
        </p:nvSpPr>
        <p:spPr>
          <a:xfrm>
            <a:off x="179512" y="1239971"/>
            <a:ext cx="8648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2679" indent="-472679" algn="ctr"/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Ważny jest proces tworzenia – nasza strategia służy świadomej, efektywnej</a:t>
            </a:r>
          </a:p>
          <a:p>
            <a:pPr marL="472679" indent="-472679" algn="ctr"/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 i trafnej realizacji zadań oświatowych </a:t>
            </a:r>
          </a:p>
          <a:p>
            <a:pPr marL="472679" indent="-472679" algn="ctr"/>
            <a:r>
              <a:rPr lang="pl-PL" b="1" dirty="0">
                <a:solidFill>
                  <a:prstClr val="black"/>
                </a:solidFill>
                <a:cs typeface="Arial" pitchFamily="34" charset="0"/>
              </a:rPr>
              <a:t>– jest gwarantem projakościowego rozwoju naszej oświaty</a:t>
            </a:r>
          </a:p>
        </p:txBody>
      </p:sp>
      <p:sp>
        <p:nvSpPr>
          <p:cNvPr id="7" name="Prostokąt 6"/>
          <p:cNvSpPr/>
          <p:nvPr/>
        </p:nvSpPr>
        <p:spPr>
          <a:xfrm>
            <a:off x="316004" y="332657"/>
            <a:ext cx="5408124" cy="907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7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Zasady polityki oświatowej JST</a:t>
            </a:r>
            <a:br>
              <a:rPr lang="pl-PL" sz="2400" b="1" dirty="0">
                <a:solidFill>
                  <a:srgbClr val="DD80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5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048672" cy="757336"/>
          </a:xfrm>
        </p:spPr>
        <p:txBody>
          <a:bodyPr/>
          <a:lstStyle/>
          <a:p>
            <a:pPr algn="l"/>
            <a:r>
              <a:rPr lang="pl-PL" sz="2400" b="1" dirty="0">
                <a:solidFill>
                  <a:srgbClr val="0070C0"/>
                </a:solidFill>
              </a:rPr>
              <a:t>Podsumowując…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4464496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pl-PL" sz="2250" b="1" dirty="0">
                <a:solidFill>
                  <a:schemeClr val="accent6">
                    <a:lumMod val="50000"/>
                  </a:schemeClr>
                </a:solidFill>
              </a:rPr>
              <a:t>    Zarządzanie strategiczne, to zarządzanie skuteczne </a:t>
            </a:r>
            <a:br>
              <a:rPr lang="pl-PL" sz="225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250" b="1" dirty="0">
                <a:solidFill>
                  <a:schemeClr val="accent6">
                    <a:lumMod val="50000"/>
                  </a:schemeClr>
                </a:solidFill>
              </a:rPr>
              <a:t>w zmieniającej się rzeczywistości</a:t>
            </a:r>
            <a:endParaRPr lang="pl-PL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buFontTx/>
              <a:buNone/>
              <a:defRPr/>
            </a:pPr>
            <a:endParaRPr lang="pl-PL" sz="75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pl-PL" i="1" dirty="0"/>
              <a:t>Zarządzając strategicznie należy oprzeć się na strategii traktując </a:t>
            </a:r>
            <a:br>
              <a:rPr lang="pl-PL" i="1" dirty="0"/>
            </a:br>
            <a:r>
              <a:rPr lang="pl-PL" i="1" dirty="0"/>
              <a:t>  ją jako użyteczne narzędzie do realizacji celów</a:t>
            </a:r>
          </a:p>
          <a:p>
            <a:pPr>
              <a:buNone/>
              <a:defRPr/>
            </a:pPr>
            <a:endParaRPr lang="pl-PL" sz="750" i="1" dirty="0"/>
          </a:p>
          <a:p>
            <a:pPr marL="205979">
              <a:defRPr/>
            </a:pPr>
            <a:r>
              <a:rPr lang="pl-PL" b="1" i="1" dirty="0"/>
              <a:t>Strategia, to proces  </a:t>
            </a:r>
            <a:r>
              <a:rPr lang="pl-PL" i="1" dirty="0"/>
              <a:t>tworzenia i realizacji długookresowego planu, uzyskiwanie założonej pozycji względem otoczenia, względnie </a:t>
            </a:r>
            <a:br>
              <a:rPr lang="pl-PL" i="1" dirty="0"/>
            </a:br>
            <a:r>
              <a:rPr lang="pl-PL" b="1" i="1" dirty="0"/>
              <a:t>trwały </a:t>
            </a:r>
            <a:r>
              <a:rPr lang="pl-PL" i="1" dirty="0"/>
              <a:t>lecz</a:t>
            </a:r>
            <a:r>
              <a:rPr lang="pl-PL" b="1" i="1" dirty="0"/>
              <a:t> modyfikowalny </a:t>
            </a:r>
            <a:r>
              <a:rPr lang="pl-PL" i="1" dirty="0"/>
              <a:t>stosownie do potrzeb </a:t>
            </a:r>
            <a:r>
              <a:rPr lang="pl-PL" b="1" i="1" dirty="0"/>
              <a:t>model działania, </a:t>
            </a:r>
            <a:br>
              <a:rPr lang="pl-PL" b="1" i="1" dirty="0"/>
            </a:br>
            <a:r>
              <a:rPr lang="pl-PL" i="1" dirty="0">
                <a:cs typeface="Times New Roman" pitchFamily="18" charset="0"/>
              </a:rPr>
              <a:t>którego konsekwentna i spójna  realizacja stanowi podstawę skutecznego zarządzania, które służy </a:t>
            </a:r>
            <a:r>
              <a:rPr lang="pl-PL" b="1" i="1" dirty="0">
                <a:cs typeface="Times New Roman" pitchFamily="18" charset="0"/>
              </a:rPr>
              <a:t>osiąganiu</a:t>
            </a:r>
            <a:r>
              <a:rPr lang="pl-PL" i="1" dirty="0">
                <a:cs typeface="Times New Roman" pitchFamily="18" charset="0"/>
              </a:rPr>
              <a:t> zaplanowanych </a:t>
            </a:r>
            <a:r>
              <a:rPr lang="pl-PL" b="1" i="1" dirty="0">
                <a:cs typeface="Times New Roman" pitchFamily="18" charset="0"/>
              </a:rPr>
              <a:t>celów</a:t>
            </a: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95760265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2388" y="188640"/>
            <a:ext cx="7097924" cy="1512168"/>
          </a:xfrm>
        </p:spPr>
        <p:txBody>
          <a:bodyPr/>
          <a:lstStyle/>
          <a:p>
            <a:r>
              <a:rPr lang="pl-PL" sz="27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Plan rozwoju oświaty</a:t>
            </a:r>
            <a:br>
              <a:rPr lang="pl-PL" sz="21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</a:br>
            <a:r>
              <a:rPr lang="pl-PL" sz="2100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podnoszenia jakości usług oświatowych  oraz wspomagania szkół w zakresie rozwoju kompetencji kluczowych uczniów</a:t>
            </a:r>
            <a:endParaRPr lang="pl-PL" sz="2100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2388" y="1772816"/>
            <a:ext cx="8861612" cy="3679057"/>
          </a:xfrm>
        </p:spPr>
        <p:txBody>
          <a:bodyPr/>
          <a:lstStyle/>
          <a:p>
            <a:pPr>
              <a:spcAft>
                <a:spcPts val="450"/>
              </a:spcAft>
            </a:pPr>
            <a:r>
              <a:rPr lang="pl-PL" b="1" dirty="0">
                <a:ea typeface="Times New Roman" pitchFamily="18" charset="0"/>
                <a:cs typeface="Arial" pitchFamily="34" charset="0"/>
              </a:rPr>
              <a:t>to plan konkretnych działań wynikających z długoterminowej wizji rozwoju oświaty ukierunkowanej na realizację celów edukacyjnych.</a:t>
            </a:r>
          </a:p>
          <a:p>
            <a:pPr>
              <a:spcAft>
                <a:spcPts val="450"/>
              </a:spcAft>
            </a:pPr>
            <a:r>
              <a:rPr lang="pl-PL" b="1" dirty="0">
                <a:ea typeface="Times New Roman" pitchFamily="18" charset="0"/>
                <a:cs typeface="Arial" pitchFamily="34" charset="0"/>
              </a:rPr>
              <a:t> 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Wingdings 3" pitchFamily="18" charset="2"/>
              <a:buChar char="e"/>
            </a:pPr>
            <a:r>
              <a:rPr lang="pl-PL" sz="1763" b="1" dirty="0">
                <a:ea typeface="Times New Roman" pitchFamily="18" charset="0"/>
                <a:cs typeface="Arial" pitchFamily="34" charset="0"/>
              </a:rPr>
              <a:t>Wskazane jest, aby tworzenie i realizacja planu odbywały się przy wsparciu zawiązanej lokalnie koalicji na rzecz rozwoju oświaty. W jej skład powinny wchodzić zarówno podmioty publiczne jak i społeczne (np. przedstawiciele środowiska nauczycieli, rodziców, mieszkańców, przedsiębiorstw) zainteresowane poprawą i/lub rozwojem oświaty </a:t>
            </a:r>
            <a:endParaRPr lang="pl-PL" sz="1763" b="1" dirty="0">
              <a:cs typeface="Arial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1734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EA38D4-9C48-43FE-B926-795DBDDF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1700808"/>
            <a:ext cx="6252502" cy="1728192"/>
          </a:xfrm>
        </p:spPr>
        <p:txBody>
          <a:bodyPr/>
          <a:lstStyle/>
          <a:p>
            <a:pPr algn="ctr"/>
            <a:r>
              <a:rPr lang="pl-PL" sz="6000" b="1" dirty="0"/>
              <a:t>Inspiracje </a:t>
            </a:r>
          </a:p>
        </p:txBody>
      </p:sp>
    </p:spTree>
    <p:extLst>
      <p:ext uri="{BB962C8B-B14F-4D97-AF65-F5344CB8AC3E}">
        <p14:creationId xmlns:p14="http://schemas.microsoft.com/office/powerpoint/2010/main" val="1668927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3" y="1124744"/>
            <a:ext cx="8219043" cy="40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aśnienie w chmurce 5"/>
          <p:cNvSpPr/>
          <p:nvPr/>
        </p:nvSpPr>
        <p:spPr>
          <a:xfrm rot="21404356">
            <a:off x="5433264" y="2048277"/>
            <a:ext cx="3104964" cy="1293466"/>
          </a:xfrm>
          <a:prstGeom prst="cloudCallout">
            <a:avLst>
              <a:gd name="adj1" fmla="val -64976"/>
              <a:gd name="adj2" fmla="val -18662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Jakość naszej oświaty, </a:t>
            </a:r>
            <a:br>
              <a:rPr lang="pl-PL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pl-PL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to nasz CEL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97450156"/>
              </p:ext>
            </p:extLst>
          </p:nvPr>
        </p:nvGraphicFramePr>
        <p:xfrm>
          <a:off x="1143001" y="4529324"/>
          <a:ext cx="7047402" cy="1113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E420856A-B8F4-4E7E-8D65-2B74B6C59FC4}"/>
              </a:ext>
            </a:extLst>
          </p:cNvPr>
          <p:cNvSpPr/>
          <p:nvPr/>
        </p:nvSpPr>
        <p:spPr>
          <a:xfrm>
            <a:off x="827584" y="404664"/>
            <a:ext cx="432048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Czym zatem powinno być zarządzanie strategiczne oświatą w JST?  </a:t>
            </a:r>
          </a:p>
        </p:txBody>
      </p:sp>
    </p:spTree>
    <p:extLst>
      <p:ext uri="{BB962C8B-B14F-4D97-AF65-F5344CB8AC3E}">
        <p14:creationId xmlns:p14="http://schemas.microsoft.com/office/powerpoint/2010/main" val="173388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4517" y="836712"/>
            <a:ext cx="8342996" cy="4032448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10409941"/>
              </p:ext>
            </p:extLst>
          </p:nvPr>
        </p:nvGraphicFramePr>
        <p:xfrm>
          <a:off x="990001" y="692696"/>
          <a:ext cx="7297260" cy="987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84946"/>
              </p:ext>
            </p:extLst>
          </p:nvPr>
        </p:nvGraphicFramePr>
        <p:xfrm>
          <a:off x="971600" y="4673506"/>
          <a:ext cx="7488831" cy="987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3590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ctrTitle"/>
          </p:nvPr>
        </p:nvSpPr>
        <p:spPr>
          <a:xfrm>
            <a:off x="1464470" y="1821658"/>
            <a:ext cx="6107906" cy="1393031"/>
          </a:xfrm>
        </p:spPr>
        <p:txBody>
          <a:bodyPr/>
          <a:lstStyle/>
          <a:p>
            <a:br>
              <a:rPr lang="pl-PL" b="1" dirty="0">
                <a:solidFill>
                  <a:srgbClr val="800000"/>
                </a:solidFill>
              </a:rPr>
            </a:br>
            <a:br>
              <a:rPr lang="pl-PL" b="1" dirty="0">
                <a:solidFill>
                  <a:srgbClr val="800000"/>
                </a:solidFill>
              </a:rPr>
            </a:br>
            <a:br>
              <a:rPr lang="pl-PL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317090" y="3214688"/>
            <a:ext cx="7617542" cy="1393031"/>
          </a:xfrm>
        </p:spPr>
        <p:txBody>
          <a:bodyPr/>
          <a:lstStyle/>
          <a:p>
            <a:r>
              <a:rPr lang="pl-PL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Budowa strategii /planu strategicznego</a:t>
            </a:r>
            <a:br>
              <a:rPr lang="pl-PL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l-PL" sz="2100" dirty="0">
                <a:solidFill>
                  <a:prstClr val="white"/>
                </a:solidFill>
                <a:latin typeface="Calibri" panose="020F0502020204030204" pitchFamily="34" charset="0"/>
                <a:ea typeface="+mj-ea"/>
              </a:rPr>
              <a:t>Moduł 2</a:t>
            </a:r>
            <a:br>
              <a:rPr lang="pl-PL" sz="2100" dirty="0">
                <a:solidFill>
                  <a:prstClr val="white"/>
                </a:solidFill>
                <a:latin typeface="Calibri" panose="020F0502020204030204" pitchFamily="34" charset="0"/>
                <a:ea typeface="+mj-ea"/>
              </a:rPr>
            </a:br>
            <a:endParaRPr lang="pl-PL" sz="2100" dirty="0">
              <a:solidFill>
                <a:prstClr val="white"/>
              </a:solidFill>
              <a:latin typeface="Calibri" panose="020F0502020204030204" pitchFamily="34" charset="0"/>
              <a:ea typeface="+mj-ea"/>
            </a:endParaRPr>
          </a:p>
          <a:p>
            <a:r>
              <a:rPr lang="pl-PL" sz="1000" dirty="0">
                <a:solidFill>
                  <a:prstClr val="white"/>
                </a:solidFill>
                <a:ea typeface="+mj-ea"/>
              </a:rPr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  <a:br>
              <a:rPr lang="pl-PL" sz="1000" dirty="0">
                <a:solidFill>
                  <a:prstClr val="white"/>
                </a:solidFill>
                <a:ea typeface="+mj-ea"/>
              </a:rPr>
            </a:br>
            <a:br>
              <a:rPr lang="pl-PL" sz="2100" dirty="0">
                <a:solidFill>
                  <a:prstClr val="white"/>
                </a:solidFill>
                <a:latin typeface="Calibri" panose="020F0502020204030204" pitchFamily="34" charset="0"/>
                <a:ea typeface="+mj-ea"/>
              </a:rPr>
            </a:br>
            <a:endParaRPr lang="pl-PL" sz="2100" dirty="0"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FF54B2-2BCB-4F0E-A3DB-46EFBED5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2105" y="4832029"/>
            <a:ext cx="3358367" cy="39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Ewa Halska/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231770201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aśnienie w chmurce 3"/>
          <p:cNvSpPr/>
          <p:nvPr/>
        </p:nvSpPr>
        <p:spPr>
          <a:xfrm rot="1263574">
            <a:off x="3786189" y="1001317"/>
            <a:ext cx="3261122" cy="1683544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4500" b="1">
              <a:solidFill>
                <a:srgbClr val="DD8047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5" name="Objaśnienie w chmurce 4"/>
          <p:cNvSpPr/>
          <p:nvPr/>
        </p:nvSpPr>
        <p:spPr>
          <a:xfrm rot="1128978">
            <a:off x="3970735" y="3355181"/>
            <a:ext cx="3313509" cy="1571625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4500" b="1">
              <a:solidFill>
                <a:srgbClr val="DD8047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572000" y="3537348"/>
            <a:ext cx="2376488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3000" b="1" dirty="0">
                <a:solidFill>
                  <a:srgbClr val="DD8047">
                    <a:lumMod val="50000"/>
                  </a:srgbClr>
                </a:solidFill>
              </a:rPr>
              <a:t>to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700" b="1" dirty="0">
                <a:solidFill>
                  <a:srgbClr val="DD80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pl-PL" sz="3300" b="1" dirty="0">
                <a:solidFill>
                  <a:srgbClr val="DD80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kiedy?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248150" y="1160860"/>
            <a:ext cx="2268141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3000" b="1">
                <a:solidFill>
                  <a:srgbClr val="DD8047">
                    <a:lumMod val="50000"/>
                  </a:srgbClr>
                </a:solidFill>
              </a:rPr>
              <a:t>to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3300" b="1">
                <a:solidFill>
                  <a:srgbClr val="DD80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Kto?</a:t>
            </a:r>
          </a:p>
        </p:txBody>
      </p:sp>
      <p:sp>
        <p:nvSpPr>
          <p:cNvPr id="14" name="Pięciokąt 13"/>
          <p:cNvSpPr/>
          <p:nvPr/>
        </p:nvSpPr>
        <p:spPr>
          <a:xfrm>
            <a:off x="899592" y="1646636"/>
            <a:ext cx="3240212" cy="1566862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3000" b="1" dirty="0">
                <a:solidFill>
                  <a:prstClr val="black"/>
                </a:solidFill>
                <a:latin typeface="Arial"/>
              </a:rPr>
              <a:t>Jeżeli nie ja?</a:t>
            </a:r>
          </a:p>
        </p:txBody>
      </p:sp>
      <p:sp>
        <p:nvSpPr>
          <p:cNvPr id="15" name="Pięciokąt 14"/>
          <p:cNvSpPr/>
          <p:nvPr/>
        </p:nvSpPr>
        <p:spPr>
          <a:xfrm>
            <a:off x="899592" y="3596114"/>
            <a:ext cx="3186633" cy="1566861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3000" b="1" dirty="0">
                <a:solidFill>
                  <a:prstClr val="black"/>
                </a:solidFill>
                <a:latin typeface="Arial"/>
              </a:rPr>
              <a:t>Jeżeli nie dzisiaj?</a:t>
            </a:r>
          </a:p>
        </p:txBody>
      </p:sp>
    </p:spTree>
    <p:extLst>
      <p:ext uri="{BB962C8B-B14F-4D97-AF65-F5344CB8AC3E}">
        <p14:creationId xmlns:p14="http://schemas.microsoft.com/office/powerpoint/2010/main" val="1892889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1" grpId="0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1D2C474-A1ED-4968-A8F1-B8BB34743228}"/>
              </a:ext>
            </a:extLst>
          </p:cNvPr>
          <p:cNvSpPr/>
          <p:nvPr/>
        </p:nvSpPr>
        <p:spPr>
          <a:xfrm>
            <a:off x="645459" y="2978877"/>
            <a:ext cx="7974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Jakie pierwsze działanie po powrocie ze szkolenia jesteś gotów podjąć, by wzmocnić/zacząć zarządzać strategicznie? 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27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1601671" y="3645024"/>
            <a:ext cx="5211086" cy="755526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45073" y="3927344"/>
            <a:ext cx="32806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500" b="1" dirty="0">
                <a:solidFill>
                  <a:prstClr val="white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500" dirty="0">
                <a:solidFill>
                  <a:prstClr val="white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 err="1">
                <a:solidFill>
                  <a:prstClr val="white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prstClr val="white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prstClr val="white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prstClr val="white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prstClr val="white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prstClr val="white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prstClr val="white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11" y="1942766"/>
            <a:ext cx="2039541" cy="208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1E96DCDE-0DBA-4EC9-9CEB-1F0F9C5D40E4}"/>
              </a:ext>
            </a:extLst>
          </p:cNvPr>
          <p:cNvSpPr/>
          <p:nvPr/>
        </p:nvSpPr>
        <p:spPr>
          <a:xfrm>
            <a:off x="171448" y="1477187"/>
            <a:ext cx="9270547" cy="100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 ogólny</a:t>
            </a:r>
            <a:endParaRPr lang="pl-PL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Poznanie  elementów budowy planu strategicznego/strategii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3BBF616-B217-44F8-BF5A-A3F4CB0AEC19}"/>
              </a:ext>
            </a:extLst>
          </p:cNvPr>
          <p:cNvSpPr/>
          <p:nvPr/>
        </p:nvSpPr>
        <p:spPr>
          <a:xfrm>
            <a:off x="171448" y="2632099"/>
            <a:ext cx="7556049" cy="209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pl-PL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sesji </a:t>
            </a:r>
            <a:endParaRPr lang="pl-PL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Definicja strategii/planu strategicznego rozwoju oraz elementów planu.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Metodyka budowy planu strategicznego.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Czy posiadanie strategii oznacza zarządzanie strategiczne?</a:t>
            </a:r>
          </a:p>
        </p:txBody>
      </p:sp>
    </p:spTree>
    <p:extLst>
      <p:ext uri="{BB962C8B-B14F-4D97-AF65-F5344CB8AC3E}">
        <p14:creationId xmlns:p14="http://schemas.microsoft.com/office/powerpoint/2010/main" val="298373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1" y="404664"/>
            <a:ext cx="6863680" cy="1315230"/>
          </a:xfrm>
        </p:spPr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Krosno miastem strategicznie zarządzanej edukacji</a:t>
            </a:r>
            <a:b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i="1" dirty="0"/>
              <a:t> (film powiaty i miasta) 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8600" y="2204864"/>
            <a:ext cx="8807895" cy="3456384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</a:pPr>
            <a:r>
              <a:rPr lang="pl-PL" sz="2100" b="1" dirty="0">
                <a:solidFill>
                  <a:srgbClr val="002060"/>
                </a:solidFill>
              </a:rPr>
              <a:t>Grupa 1:</a:t>
            </a:r>
          </a:p>
          <a:p>
            <a:pPr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</a:pPr>
            <a:r>
              <a:rPr lang="pl-PL" sz="2100" i="1" dirty="0">
                <a:solidFill>
                  <a:srgbClr val="002060"/>
                </a:solidFill>
              </a:rPr>
              <a:t>Czy działania miasta Krosno są możliwe do realizacji w mniejszych gminach? </a:t>
            </a:r>
          </a:p>
          <a:p>
            <a:pPr marL="470297" indent="-470297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tabLst>
                <a:tab pos="470297" algn="l"/>
              </a:tabLst>
            </a:pPr>
            <a:r>
              <a:rPr lang="pl-PL" sz="2100" b="1" dirty="0">
                <a:solidFill>
                  <a:srgbClr val="002060"/>
                </a:solidFill>
              </a:rPr>
              <a:t>Grupa 2:</a:t>
            </a:r>
          </a:p>
          <a:p>
            <a:pPr marL="470297" indent="-470297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tabLst>
                <a:tab pos="470297" algn="l"/>
              </a:tabLst>
            </a:pPr>
            <a:r>
              <a:rPr lang="pl-PL" sz="2100" i="1" dirty="0">
                <a:solidFill>
                  <a:srgbClr val="002060"/>
                </a:solidFill>
              </a:rPr>
              <a:t>Co trzeba by w tych działaniach zmodernizować? </a:t>
            </a:r>
          </a:p>
          <a:p>
            <a:pPr marL="470297" indent="-470297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tabLst>
                <a:tab pos="470297" algn="l"/>
              </a:tabLst>
            </a:pPr>
            <a:r>
              <a:rPr lang="pl-PL" sz="2100" b="1" dirty="0">
                <a:solidFill>
                  <a:srgbClr val="002060"/>
                </a:solidFill>
              </a:rPr>
              <a:t>Grupa 3:</a:t>
            </a:r>
          </a:p>
          <a:p>
            <a:pPr marL="470297" indent="-470297">
              <a:lnSpc>
                <a:spcPct val="114000"/>
              </a:lnSpc>
              <a:spcBef>
                <a:spcPts val="450"/>
              </a:spcBef>
              <a:spcAft>
                <a:spcPts val="450"/>
              </a:spcAft>
              <a:tabLst>
                <a:tab pos="470297" algn="l"/>
              </a:tabLst>
            </a:pPr>
            <a:r>
              <a:rPr lang="pl-PL" sz="2100" i="1" dirty="0">
                <a:solidFill>
                  <a:srgbClr val="002060"/>
                </a:solidFill>
              </a:rPr>
              <a:t>Co może być motorem zmiany sposobu zarządzania edukacją w JST? </a:t>
            </a:r>
          </a:p>
        </p:txBody>
      </p:sp>
    </p:spTree>
    <p:extLst>
      <p:ext uri="{BB962C8B-B14F-4D97-AF65-F5344CB8AC3E}">
        <p14:creationId xmlns:p14="http://schemas.microsoft.com/office/powerpoint/2010/main" val="18098926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17" y="188640"/>
            <a:ext cx="6434472" cy="1482271"/>
          </a:xfrm>
        </p:spPr>
        <p:txBody>
          <a:bodyPr/>
          <a:lstStyle/>
          <a:p>
            <a:pPr algn="ctr"/>
            <a:r>
              <a:rPr lang="pl-PL" sz="2700" b="1" i="1" dirty="0"/>
              <a:t>Budowanie strategii oświatowej Piaseczna  </a:t>
            </a:r>
            <a:br>
              <a:rPr lang="pl-PL" sz="2100" b="1" i="1" dirty="0"/>
            </a:br>
            <a:r>
              <a:rPr lang="pl-PL" sz="2400" i="1" dirty="0"/>
              <a:t>(film gminy miejsko – wiejskie i wiejskie)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70911"/>
            <a:ext cx="8352928" cy="3846321"/>
          </a:xfrm>
        </p:spPr>
        <p:txBody>
          <a:bodyPr/>
          <a:lstStyle/>
          <a:p>
            <a:pPr marL="470297" indent="-470297">
              <a:spcBef>
                <a:spcPts val="450"/>
              </a:spcBef>
              <a:spcAft>
                <a:spcPts val="450"/>
              </a:spcAft>
              <a:tabLst>
                <a:tab pos="470297" algn="l"/>
              </a:tabLst>
            </a:pPr>
            <a:r>
              <a:rPr lang="pl-PL" sz="1950" b="1" dirty="0">
                <a:solidFill>
                  <a:srgbClr val="002060"/>
                </a:solidFill>
              </a:rPr>
              <a:t>Grupa 1:</a:t>
            </a:r>
          </a:p>
          <a:p>
            <a:pPr marL="470297" indent="-470297">
              <a:spcBef>
                <a:spcPts val="450"/>
              </a:spcBef>
              <a:spcAft>
                <a:spcPts val="450"/>
              </a:spcAft>
              <a:tabLst>
                <a:tab pos="470297" algn="l"/>
              </a:tabLst>
            </a:pPr>
            <a:r>
              <a:rPr lang="pl-PL" sz="1950" i="1" dirty="0">
                <a:solidFill>
                  <a:srgbClr val="002060"/>
                </a:solidFill>
              </a:rPr>
              <a:t>Czy działania Piaseczna, które jest miastem o wysokim wskaźniku przyrostu naturalnego są możliwe do realizacji w mniejszych gminach? </a:t>
            </a:r>
          </a:p>
          <a:p>
            <a:pPr marL="470297" indent="-470297">
              <a:spcBef>
                <a:spcPts val="450"/>
              </a:spcBef>
              <a:spcAft>
                <a:spcPts val="450"/>
              </a:spcAft>
              <a:tabLst>
                <a:tab pos="470297" algn="l"/>
              </a:tabLst>
            </a:pPr>
            <a:endParaRPr lang="pl-PL" sz="1950" b="1" dirty="0">
              <a:solidFill>
                <a:srgbClr val="002060"/>
              </a:solidFill>
            </a:endParaRPr>
          </a:p>
          <a:p>
            <a:pPr marL="470297" indent="-470297">
              <a:spcBef>
                <a:spcPts val="450"/>
              </a:spcBef>
              <a:spcAft>
                <a:spcPts val="450"/>
              </a:spcAft>
              <a:tabLst>
                <a:tab pos="470297" algn="l"/>
              </a:tabLst>
            </a:pPr>
            <a:r>
              <a:rPr lang="pl-PL" sz="1950" b="1" dirty="0">
                <a:solidFill>
                  <a:srgbClr val="002060"/>
                </a:solidFill>
              </a:rPr>
              <a:t>Grupa 2: </a:t>
            </a:r>
          </a:p>
          <a:p>
            <a:pPr marL="470297" indent="-470297">
              <a:spcBef>
                <a:spcPts val="450"/>
              </a:spcBef>
              <a:spcAft>
                <a:spcPts val="450"/>
              </a:spcAft>
              <a:tabLst>
                <a:tab pos="470297" algn="l"/>
              </a:tabLst>
            </a:pPr>
            <a:r>
              <a:rPr lang="pl-PL" sz="1950" i="1" dirty="0">
                <a:solidFill>
                  <a:srgbClr val="002060"/>
                </a:solidFill>
              </a:rPr>
              <a:t>Co trzeba by w tych działaniach zmodernizować? </a:t>
            </a:r>
          </a:p>
          <a:p>
            <a:pPr marL="470297" indent="-470297">
              <a:spcBef>
                <a:spcPts val="450"/>
              </a:spcBef>
              <a:spcAft>
                <a:spcPts val="450"/>
              </a:spcAft>
              <a:tabLst>
                <a:tab pos="470297" algn="l"/>
              </a:tabLst>
            </a:pPr>
            <a:endParaRPr lang="pl-PL" sz="1950" i="1" dirty="0">
              <a:solidFill>
                <a:srgbClr val="002060"/>
              </a:solidFill>
            </a:endParaRPr>
          </a:p>
          <a:p>
            <a:pPr marL="470297" indent="-470297">
              <a:spcBef>
                <a:spcPts val="450"/>
              </a:spcBef>
              <a:spcAft>
                <a:spcPts val="450"/>
              </a:spcAft>
              <a:tabLst>
                <a:tab pos="470297" algn="l"/>
              </a:tabLst>
            </a:pPr>
            <a:r>
              <a:rPr lang="pl-PL" sz="1950" b="1" dirty="0">
                <a:solidFill>
                  <a:srgbClr val="002060"/>
                </a:solidFill>
              </a:rPr>
              <a:t>Grupa 3: </a:t>
            </a:r>
          </a:p>
          <a:p>
            <a:pPr marL="470297" indent="-470297">
              <a:spcBef>
                <a:spcPts val="450"/>
              </a:spcBef>
              <a:spcAft>
                <a:spcPts val="450"/>
              </a:spcAft>
              <a:tabLst>
                <a:tab pos="470297" algn="l"/>
              </a:tabLst>
            </a:pPr>
            <a:r>
              <a:rPr lang="pl-PL" sz="1950" i="1" dirty="0">
                <a:solidFill>
                  <a:srgbClr val="002060"/>
                </a:solidFill>
              </a:rPr>
              <a:t>Co może być motorem zmiany sposobu zarządzania edukacją w JST?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682934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964488" cy="1917213"/>
          </a:xfrm>
        </p:spPr>
        <p:txBody>
          <a:bodyPr/>
          <a:lstStyle/>
          <a:p>
            <a:pPr marL="3810" algn="ctr"/>
            <a:r>
              <a:rPr lang="pl-PL" sz="2700" b="1" spc="-26" dirty="0">
                <a:solidFill>
                  <a:srgbClr val="0070C0"/>
                </a:solidFill>
                <a:cs typeface="Calibri"/>
              </a:rPr>
              <a:t>Etapy </a:t>
            </a:r>
            <a:r>
              <a:rPr lang="pl-PL" sz="2700" b="1" spc="-4" dirty="0">
                <a:solidFill>
                  <a:srgbClr val="0070C0"/>
                </a:solidFill>
                <a:cs typeface="Calibri"/>
              </a:rPr>
              <a:t>w</a:t>
            </a:r>
            <a:r>
              <a:rPr lang="pl-PL" sz="2700" b="1" spc="-15" dirty="0">
                <a:solidFill>
                  <a:srgbClr val="0070C0"/>
                </a:solidFill>
                <a:cs typeface="Calibri"/>
              </a:rPr>
              <a:t> </a:t>
            </a:r>
            <a:r>
              <a:rPr lang="pl-PL" sz="2700" b="1" spc="-8" dirty="0">
                <a:solidFill>
                  <a:srgbClr val="0070C0"/>
                </a:solidFill>
                <a:cs typeface="Calibri"/>
              </a:rPr>
              <a:t>procesie </a:t>
            </a:r>
            <a:r>
              <a:rPr lang="pl-PL" sz="2700" b="1" spc="-11" dirty="0">
                <a:solidFill>
                  <a:srgbClr val="0070C0"/>
                </a:solidFill>
                <a:cs typeface="Calibri"/>
              </a:rPr>
              <a:t>tworzenia strategii</a:t>
            </a:r>
            <a:r>
              <a:rPr lang="pl-PL" sz="2700" b="1" spc="30" dirty="0">
                <a:solidFill>
                  <a:srgbClr val="0070C0"/>
                </a:solidFill>
                <a:cs typeface="Calibri"/>
              </a:rPr>
              <a:t>/planu strategicznego</a:t>
            </a:r>
            <a:br>
              <a:rPr lang="pl-PL" sz="2700" b="1" spc="30" dirty="0">
                <a:solidFill>
                  <a:srgbClr val="0070C0"/>
                </a:solidFill>
                <a:cs typeface="Calibri"/>
              </a:rPr>
            </a:br>
            <a:br>
              <a:rPr lang="pl-PL" sz="2700" b="1" spc="30" dirty="0">
                <a:solidFill>
                  <a:srgbClr val="0070C0"/>
                </a:solidFill>
                <a:cs typeface="Calibri"/>
              </a:rPr>
            </a:br>
            <a:r>
              <a:rPr lang="pl-PL" sz="2100" spc="30" dirty="0">
                <a:solidFill>
                  <a:srgbClr val="0070C0"/>
                </a:solidFill>
                <a:cs typeface="Calibri"/>
              </a:rPr>
              <a:t>(praca w grupach)</a:t>
            </a:r>
            <a:endParaRPr lang="pl-PL" sz="2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1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26D2D60-D0AF-4F51-8AC8-674E93B304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628318"/>
              </p:ext>
            </p:extLst>
          </p:nvPr>
        </p:nvGraphicFramePr>
        <p:xfrm>
          <a:off x="1524000" y="1484784"/>
          <a:ext cx="614434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E91C2F6D-1350-491F-A0D2-3097BE9ADAEE}"/>
              </a:ext>
            </a:extLst>
          </p:cNvPr>
          <p:cNvSpPr/>
          <p:nvPr/>
        </p:nvSpPr>
        <p:spPr>
          <a:xfrm>
            <a:off x="6107832" y="1390328"/>
            <a:ext cx="15121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Jak jest dziś?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BE9ECBF7-3CF4-4283-84C7-547EAC09F9A1}"/>
              </a:ext>
            </a:extLst>
          </p:cNvPr>
          <p:cNvCxnSpPr>
            <a:endCxn id="3" idx="1"/>
          </p:cNvCxnSpPr>
          <p:nvPr/>
        </p:nvCxnSpPr>
        <p:spPr>
          <a:xfrm flipV="1">
            <a:off x="5292080" y="1714364"/>
            <a:ext cx="815752" cy="202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>
            <a:extLst>
              <a:ext uri="{FF2B5EF4-FFF2-40B4-BE49-F238E27FC236}">
                <a16:creationId xmlns:a16="http://schemas.microsoft.com/office/drawing/2014/main" id="{6522C54F-2052-4B9A-BCA9-6E903DED9647}"/>
              </a:ext>
            </a:extLst>
          </p:cNvPr>
          <p:cNvSpPr/>
          <p:nvPr/>
        </p:nvSpPr>
        <p:spPr>
          <a:xfrm>
            <a:off x="6732240" y="4725144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Do czego dążymy? Jak ma być? 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4BA1DAB5-BF2F-4918-AB5F-CB8FA8B0D19E}"/>
              </a:ext>
            </a:extLst>
          </p:cNvPr>
          <p:cNvCxnSpPr>
            <a:cxnSpLocks/>
          </p:cNvCxnSpPr>
          <p:nvPr/>
        </p:nvCxnSpPr>
        <p:spPr>
          <a:xfrm>
            <a:off x="6732240" y="3933056"/>
            <a:ext cx="88776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id="{80094FDC-B35C-4026-8FEE-CB943E7E91BD}"/>
              </a:ext>
            </a:extLst>
          </p:cNvPr>
          <p:cNvSpPr/>
          <p:nvPr/>
        </p:nvSpPr>
        <p:spPr>
          <a:xfrm>
            <a:off x="611560" y="4797152"/>
            <a:ext cx="20162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Działanie w oparciu o plan strategiczny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548B5ED8-B605-4FCA-927D-BB83609C314B}"/>
              </a:ext>
            </a:extLst>
          </p:cNvPr>
          <p:cNvCxnSpPr>
            <a:cxnSpLocks/>
          </p:cNvCxnSpPr>
          <p:nvPr/>
        </p:nvCxnSpPr>
        <p:spPr>
          <a:xfrm flipH="1">
            <a:off x="2627784" y="5049180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>
            <a:extLst>
              <a:ext uri="{FF2B5EF4-FFF2-40B4-BE49-F238E27FC236}">
                <a16:creationId xmlns:a16="http://schemas.microsoft.com/office/drawing/2014/main" id="{D0E9BB19-09B0-4D4F-89D6-8F7040A9387B}"/>
              </a:ext>
            </a:extLst>
          </p:cNvPr>
          <p:cNvSpPr/>
          <p:nvPr/>
        </p:nvSpPr>
        <p:spPr>
          <a:xfrm>
            <a:off x="611560" y="1390328"/>
            <a:ext cx="18722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Weryfikacja celów po czasie</a:t>
            </a:r>
          </a:p>
        </p:txBody>
      </p: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FAD60CD0-ADB2-4418-A7E6-A5DEE68B7749}"/>
              </a:ext>
            </a:extLst>
          </p:cNvPr>
          <p:cNvCxnSpPr/>
          <p:nvPr/>
        </p:nvCxnSpPr>
        <p:spPr>
          <a:xfrm>
            <a:off x="2051720" y="2038400"/>
            <a:ext cx="576064" cy="103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B5B7AE3-E08C-4547-A886-94FD2D8A8CB7}"/>
              </a:ext>
            </a:extLst>
          </p:cNvPr>
          <p:cNvSpPr txBox="1"/>
          <p:nvPr/>
        </p:nvSpPr>
        <p:spPr>
          <a:xfrm>
            <a:off x="323528" y="197359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>
                <a:solidFill>
                  <a:srgbClr val="0070C0"/>
                </a:solidFill>
              </a:rPr>
              <a:t>Proces budowy strategii</a:t>
            </a:r>
          </a:p>
        </p:txBody>
      </p:sp>
    </p:spTree>
    <p:extLst>
      <p:ext uri="{BB962C8B-B14F-4D97-AF65-F5344CB8AC3E}">
        <p14:creationId xmlns:p14="http://schemas.microsoft.com/office/powerpoint/2010/main" val="19190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zawartości 3"/>
          <p:cNvSpPr>
            <a:spLocks noGrp="1"/>
          </p:cNvSpPr>
          <p:nvPr>
            <p:ph idx="1"/>
          </p:nvPr>
        </p:nvSpPr>
        <p:spPr>
          <a:xfrm>
            <a:off x="678517" y="1403525"/>
            <a:ext cx="7463118" cy="3726414"/>
          </a:xfrm>
        </p:spPr>
        <p:txBody>
          <a:bodyPr/>
          <a:lstStyle/>
          <a:p>
            <a:endParaRPr lang="pl-PL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ytuł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7300119" cy="1349648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Metodyka budowy strategii  </a:t>
            </a:r>
          </a:p>
        </p:txBody>
      </p:sp>
      <p:sp>
        <p:nvSpPr>
          <p:cNvPr id="6" name="Schemat blokowy: dokument 5"/>
          <p:cNvSpPr/>
          <p:nvPr/>
        </p:nvSpPr>
        <p:spPr>
          <a:xfrm>
            <a:off x="1002366" y="1808561"/>
            <a:ext cx="4704302" cy="486313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" b="1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Analiza strategiczna</a:t>
            </a:r>
          </a:p>
        </p:txBody>
      </p:sp>
      <p:sp>
        <p:nvSpPr>
          <p:cNvPr id="7" name="Schemat blokowy: dokument 6"/>
          <p:cNvSpPr/>
          <p:nvPr/>
        </p:nvSpPr>
        <p:spPr>
          <a:xfrm>
            <a:off x="1002365" y="2510899"/>
            <a:ext cx="4295916" cy="648073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" b="1">
                <a:solidFill>
                  <a:srgbClr val="002060"/>
                </a:solidFill>
                <a:latin typeface="Arial"/>
                <a:cs typeface="Times New Roman" pitchFamily="18" charset="0"/>
              </a:rPr>
              <a:t>Formułowanie strategii oraz planów strategicznych</a:t>
            </a:r>
            <a:endParaRPr lang="pl-PL" sz="1650" b="1" dirty="0">
              <a:solidFill>
                <a:srgbClr val="00206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8" name="Schemat blokowy: dokument 7"/>
          <p:cNvSpPr/>
          <p:nvPr/>
        </p:nvSpPr>
        <p:spPr>
          <a:xfrm>
            <a:off x="1002365" y="3429001"/>
            <a:ext cx="4163757" cy="540060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" b="1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Komunikowanie i wdrażanie strategii</a:t>
            </a:r>
          </a:p>
        </p:txBody>
      </p:sp>
      <p:sp>
        <p:nvSpPr>
          <p:cNvPr id="9" name="Schemat blokowy: dokument 8"/>
          <p:cNvSpPr/>
          <p:nvPr/>
        </p:nvSpPr>
        <p:spPr>
          <a:xfrm>
            <a:off x="1002364" y="4185085"/>
            <a:ext cx="3713651" cy="540060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" b="1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Monitorowanie strategii</a:t>
            </a:r>
          </a:p>
        </p:txBody>
      </p:sp>
      <p:sp>
        <p:nvSpPr>
          <p:cNvPr id="10" name="Schemat blokowy: dokument 9"/>
          <p:cNvSpPr/>
          <p:nvPr/>
        </p:nvSpPr>
        <p:spPr>
          <a:xfrm>
            <a:off x="1002365" y="4995176"/>
            <a:ext cx="3713650" cy="459299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" b="1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Weryfikacja i modyfikacje</a:t>
            </a:r>
          </a:p>
        </p:txBody>
      </p:sp>
      <p:sp>
        <p:nvSpPr>
          <p:cNvPr id="11" name="Objaśnienie ze strzałką w lewo 10"/>
          <p:cNvSpPr/>
          <p:nvPr/>
        </p:nvSpPr>
        <p:spPr>
          <a:xfrm>
            <a:off x="5760244" y="1646802"/>
            <a:ext cx="1944291" cy="64807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038"/>
            </a:avLst>
          </a:prstGeom>
          <a:solidFill>
            <a:srgbClr val="F6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500" b="1" dirty="0">
              <a:solidFill>
                <a:srgbClr val="002060"/>
              </a:solidFill>
              <a:latin typeface="Arial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00" b="1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Analizy </a:t>
            </a:r>
            <a:br>
              <a:rPr lang="pl-PL" sz="1500" b="1" dirty="0">
                <a:solidFill>
                  <a:srgbClr val="002060"/>
                </a:solidFill>
                <a:latin typeface="Arial"/>
                <a:cs typeface="Times New Roman" pitchFamily="18" charset="0"/>
              </a:rPr>
            </a:br>
            <a:r>
              <a:rPr lang="pl-PL" sz="1500" b="1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i Raporty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Objaśnienie ze strzałką w lewo 11"/>
          <p:cNvSpPr/>
          <p:nvPr/>
        </p:nvSpPr>
        <p:spPr>
          <a:xfrm>
            <a:off x="5166122" y="2510898"/>
            <a:ext cx="2538413" cy="70207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9345"/>
            </a:avLst>
          </a:prstGeom>
          <a:solidFill>
            <a:srgbClr val="F6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" b="1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Misja Wizja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" b="1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Cele – Zadania</a:t>
            </a:r>
          </a:p>
        </p:txBody>
      </p:sp>
      <p:sp>
        <p:nvSpPr>
          <p:cNvPr id="13" name="Objaśnienie ze strzałką w lewo 12"/>
          <p:cNvSpPr/>
          <p:nvPr/>
        </p:nvSpPr>
        <p:spPr>
          <a:xfrm>
            <a:off x="4842272" y="3429000"/>
            <a:ext cx="2862263" cy="1890713"/>
          </a:xfrm>
          <a:prstGeom prst="leftArrowCallout">
            <a:avLst/>
          </a:prstGeom>
          <a:solidFill>
            <a:srgbClr val="F6FC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" b="1">
                <a:solidFill>
                  <a:srgbClr val="002060"/>
                </a:solidFill>
                <a:latin typeface="Arial"/>
                <a:cs typeface="Times New Roman" pitchFamily="18" charset="0"/>
              </a:rPr>
              <a:t>Narzędzia</a:t>
            </a:r>
            <a:endParaRPr lang="pl-PL" sz="1650" b="1" dirty="0">
              <a:solidFill>
                <a:srgbClr val="002060"/>
              </a:solidFill>
              <a:latin typeface="Arial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" b="1">
                <a:solidFill>
                  <a:srgbClr val="002060"/>
                </a:solidFill>
                <a:latin typeface="Arial"/>
                <a:cs typeface="Times New Roman" pitchFamily="18" charset="0"/>
              </a:rPr>
              <a:t>zarządzania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" b="1">
                <a:solidFill>
                  <a:srgbClr val="002060"/>
                </a:solidFill>
                <a:latin typeface="Arial"/>
                <a:cs typeface="Times New Roman" pitchFamily="18" charset="0"/>
              </a:rPr>
              <a:t>strategicznego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650" b="1" dirty="0">
              <a:solidFill>
                <a:srgbClr val="002060"/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0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0CC029-3BBB-4F7A-8F55-A1A0ED8E6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576064"/>
          </a:xfrm>
        </p:spPr>
        <p:txBody>
          <a:bodyPr/>
          <a:lstStyle/>
          <a:p>
            <a:r>
              <a:rPr lang="pl-PL" dirty="0"/>
              <a:t>Etapy w procesie tworzenia strategii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E29E2DE-2882-43CA-A891-9BF5B5B7E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97651"/>
              </p:ext>
            </p:extLst>
          </p:nvPr>
        </p:nvGraphicFramePr>
        <p:xfrm>
          <a:off x="575556" y="1376772"/>
          <a:ext cx="799288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380835"/>
      </p:ext>
    </p:extLst>
  </p:cSld>
  <p:clrMapOvr>
    <a:masterClrMapping/>
  </p:clrMapOvr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kaz2" id="{D746D7F7-8E4F-4F89-9053-461525DB38BA}" vid="{ABACC668-6346-42C8-8BF2-FA9234A877C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slaskie v2</Template>
  <TotalTime>106</TotalTime>
  <Words>1151</Words>
  <Application>Microsoft Office PowerPoint</Application>
  <PresentationFormat>Pokaz na ekranie (4:3)</PresentationFormat>
  <Paragraphs>194</Paragraphs>
  <Slides>22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Wingdings</vt:lpstr>
      <vt:lpstr>Wingdings 3</vt:lpstr>
      <vt:lpstr>szablon Radom</vt:lpstr>
      <vt:lpstr>Projekt realizowany pod nadzorem Ministerstwa Edukacji Narodowej    VULCAN kompetencji  w ŚLĄSKICH SAMORZĄDACH</vt:lpstr>
      <vt:lpstr>     </vt:lpstr>
      <vt:lpstr>Prezentacja programu PowerPoint</vt:lpstr>
      <vt:lpstr>Krosno miastem strategicznie zarządzanej edukacji  (film powiaty i miasta)  </vt:lpstr>
      <vt:lpstr>Budowanie strategii oświatowej Piaseczna   (film gminy miejsko – wiejskie i wiejskie)</vt:lpstr>
      <vt:lpstr>Etapy w procesie tworzenia strategii/planu strategicznego  (praca w grupach)</vt:lpstr>
      <vt:lpstr>Prezentacja programu PowerPoint</vt:lpstr>
      <vt:lpstr>Metodyka budowy strategii  </vt:lpstr>
      <vt:lpstr>Etapy w procesie tworzenia strategii </vt:lpstr>
      <vt:lpstr>Cele i zadania - formułowanie</vt:lpstr>
      <vt:lpstr>Planowanie i formułowanie </vt:lpstr>
      <vt:lpstr>Prezentacja programu PowerPoint</vt:lpstr>
      <vt:lpstr>Instytucjonalizacja strategii</vt:lpstr>
      <vt:lpstr>Prezentacja programu PowerPoint</vt:lpstr>
      <vt:lpstr>Podsumowując…</vt:lpstr>
      <vt:lpstr>Plan rozwoju oświaty podnoszenia jakości usług oświatowych  oraz wspomagania szkół w zakresie rozwoju kompetencji kluczowych uczniów</vt:lpstr>
      <vt:lpstr>Inspiracje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realizowany pod nadzorem Ministerstwa Edukacji Narodowej    VULCAN kompetencji  w ŚLĄSKICH SAMORZĄDACH</dc:title>
  <dc:creator>Dorota Tomaszewicz</dc:creator>
  <cp:lastModifiedBy>Kinga Skrzyniarz</cp:lastModifiedBy>
  <cp:revision>27</cp:revision>
  <dcterms:created xsi:type="dcterms:W3CDTF">2018-03-23T16:36:21Z</dcterms:created>
  <dcterms:modified xsi:type="dcterms:W3CDTF">2018-05-25T08:28:28Z</dcterms:modified>
</cp:coreProperties>
</file>